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109CC-9163-45A6-BCA4-1214D8068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613C1-4AE2-4FEF-A5F1-0A15FC2D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1116B-D444-4154-9707-BD3C1747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78903-B885-4B17-9160-A838AB2C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1D934-5644-44FD-906D-E4AA38DA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B3D5A-191F-45E4-8975-4005DCB65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277BD-998D-4A29-B35F-1555BE3B3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3DF6A-FAB3-4DA2-B830-2C8CAC85A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58741-CCFF-4547-82B6-F6307DEA1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47307-8FC5-4303-8F5C-CD5752BF3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948E-E79B-424E-92F4-D318F110A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52" r:id="rId2"/>
    <p:sldLayoutId id="2147485553" r:id="rId3"/>
    <p:sldLayoutId id="2147485554" r:id="rId4"/>
    <p:sldLayoutId id="2147485555" r:id="rId5"/>
    <p:sldLayoutId id="2147485556" r:id="rId6"/>
    <p:sldLayoutId id="2147485557" r:id="rId7"/>
    <p:sldLayoutId id="2147485558" r:id="rId8"/>
    <p:sldLayoutId id="2147485559" r:id="rId9"/>
    <p:sldLayoutId id="2147485560" r:id="rId10"/>
    <p:sldLayoutId id="21474855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40271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硅酸盐瓷砖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硅酸盐瓷砖的特点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硅酸盐瓷砖的应用范围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硅酸盐瓷砖的优点和缺点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硅酸盐瓷砖的选购和安装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硅酸盐瓷砖的维护和保养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硅酸盐瓷砖的特点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耐久性强</a:t>
            </a:r>
            <a:endParaRPr lang="zh-CN" altLang="en-US"/>
          </a:p>
        </p:txBody>
      </p:sp>
      <p:sp>
        <p:nvSpPr>
          <p:cNvPr id="104896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硅酸盐瓷砖的主要成分是硅酸盐，具有很高的化学稳定性和耐久性。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硅酸盐瓷砖的耐火性高，能承受高温环境的考验。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硅酸盐瓷砖的吸水率低，不易受潮变形，使用寿命长。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硅酸盐瓷砖的表面经过特殊处理，具有很高的耐磨性和耐腐蚀性。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防滑性能好</a:t>
            </a:r>
            <a:endParaRPr lang="zh-CN" altLang="en-US"/>
          </a:p>
        </p:txBody>
      </p:sp>
      <p:sp>
        <p:nvSpPr>
          <p:cNvPr id="104904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硅酸盐瓷砖的防滑性能优于其他类型的瓷砖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硅酸盐瓷砖的防滑性能得到了广泛认可和赞誉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硅酸盐瓷砖表面粗糙，具有很好的防滑性能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适用于浴室、厨房等容易湿滑的地方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易于清洁和维护</a:t>
            </a:r>
            <a:endParaRPr lang="zh-CN" altLang="en-US"/>
          </a:p>
        </p:txBody>
      </p:sp>
      <p:sp>
        <p:nvSpPr>
          <p:cNvPr id="10491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硅酸盐瓷砖表面光滑，不易吸附灰尘和污渍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瓷砖表面经过特殊处理，具有防滑、耐磨、耐腐蚀等性能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硅酸盐瓷砖易于清洗，可以用水或清洁剂轻松擦洗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硅酸盐瓷砖使用寿命长，维护成本低，适合长期使用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装饰效果好</a:t>
            </a:r>
            <a:endParaRPr lang="zh-CN" altLang="en-US"/>
          </a:p>
        </p:txBody>
      </p:sp>
      <p:sp>
        <p:nvSpPr>
          <p:cNvPr id="104916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色彩丰富：硅酸盐瓷砖有多种颜色和图案可供选择，可以满足不同装修风格的需求。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质感细腻：硅酸盐瓷砖表面光滑细腻，触感舒适，给人一种高端大气的感觉。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耐磨耐用：硅酸盐瓷砖具有很高的耐磨性和耐久性，使用寿命长，不易损坏。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易于清洁：硅酸盐瓷砖表面易于清洁，打理方便，可以保持家居环境的整洁美观。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硅酸盐瓷砖的应用范围</a:t>
            </a:r>
            <a:endParaRPr lang="zh-CN" altLang="en-US"/>
          </a:p>
        </p:txBody>
      </p:sp>
      <p:sp>
        <p:nvSpPr>
          <p:cNvPr id="10492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室内墙面装饰</a:t>
            </a:r>
            <a:endParaRPr lang="zh-CN" altLang="en-US"/>
          </a:p>
        </p:txBody>
      </p:sp>
      <p:sp>
        <p:nvSpPr>
          <p:cNvPr id="104928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硅酸盐瓷砖可用于客厅、卧室、厨房、卫生间等室内墙面装饰。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硅酸盐瓷砖具有耐磨、耐腐蚀、易清洁等特点，适合用于室内墙面装饰。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硅酸盐瓷砖有多种颜色和图案可供选择，可以满足不同装修风格的需求。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硅酸盐瓷砖可以与其他装饰材料如壁纸、涂料等相结合，创造出独特的室内墙面装饰效果。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室外墙面装饰</a:t>
            </a:r>
            <a:endParaRPr lang="zh-CN" altLang="en-US"/>
          </a:p>
        </p:txBody>
      </p:sp>
      <p:sp>
        <p:nvSpPr>
          <p:cNvPr id="10493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硅酸盐瓷砖具有耐候性、耐酸碱性，适合室外墙面装饰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硅酸盐瓷砖的吸水率低，不易受潮，适合室外墙面装饰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硅酸盐瓷砖的硬度高，耐磨损，适合室外墙面装饰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硅酸盐瓷砖有多种颜色和纹理，可以满足不同风格的建筑需求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地面装饰</a:t>
            </a:r>
            <a:endParaRPr lang="zh-CN" altLang="en-US"/>
          </a:p>
        </p:txBody>
      </p:sp>
      <p:sp>
        <p:nvSpPr>
          <p:cNvPr id="10494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硅酸盐瓷砖适用于各种地面装饰，如客厅、卧室、厨房、卫生间等。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硅酸盐瓷砖有多种颜色和图案可供选择，可以满足不同装修风格的需求。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硅酸盐瓷砖可以与其他地面材料如木地板、地毯等搭配使用，创造出独特的地面装饰效果。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硅酸盐瓷砖具有耐磨、防滑、易清洁等优点，适合用于人流量大的公共场所。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https://d.book118.com/428034027133006035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硅酸盐瓷砖</vt:lpstr>
      <vt:lpstr>目录</vt:lpstr>
      <vt:lpstr>单击此处添加章节标题</vt:lpstr>
      <vt:lpstr>硅酸盐瓷砖的特点</vt:lpstr>
      <vt:lpstr>耐久性强</vt:lpstr>
      <vt:lpstr>防滑性能好</vt:lpstr>
      <vt:lpstr>易于清洁和维护</vt:lpstr>
      <vt:lpstr>装饰效果好</vt:lpstr>
      <vt:lpstr>硅酸盐瓷砖的应用范围</vt:lpstr>
      <vt:lpstr>室内墙面装饰</vt:lpstr>
      <vt:lpstr>室外墙面装饰</vt:lpstr>
      <vt:lpstr>地面装饰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2024-09-14T21:18:06.153</cp:lastPrinted>
  <dcterms:created xsi:type="dcterms:W3CDTF">2024-09-14T13:18:06Z</dcterms:created>
  <dcterms:modified xsi:type="dcterms:W3CDTF">2024-09-14T13:18:08Z</dcterms:modified>
</cp:coreProperties>
</file>