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4E17C4-FA01-4609-A89B-B4EAEF4FEC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E9A349-2382-44A1-B0AA-F7DCCAFE08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E1B6A4-128F-479E-B65F-959E03CEF1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8B8462-25BA-4175-B9BF-5240F76DAE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63A49A-22AE-4C5A-9B8F-886B265253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F55347-3AFF-4B0E-8288-EEFB6B8270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AAAE83-0274-4D74-B6F7-00A7BDD824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210B9B-58B5-4EBD-A84A-09F486ABCB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B7EBCE-ECF9-49D2-8005-F8CB571AF8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2060F9-5A56-4D2F-8F01-339D7E656A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ADCC6A-C287-4253-90DF-D9BCEE054E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3403311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voc废气治理工程中复合钛系催化剂的应用与改良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复合钛系催化剂的原理与特性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复合钛系催化剂的应用现状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复合钛系催化剂的改良方向</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随着工业的快速发展，挥发性有机化合物（VOCs）废气的排放量不断增加，对环境和人类健康造成了严重威胁。为了解决这一问题，VOC废气治理工程成为了研究的重点。其中，复合钛系催化剂在VOCs治理中具有重要作用，因此备受关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478399" y="2887218"/>
            <a:ext cx="1702023" cy="1219010"/>
            <a:chOff x="5478399" y="2887218"/>
            <a:chExt cx="1702023" cy="1219010"/>
          </a:xfrm>
        </p:grpSpPr>
        <p:sp>
          <p:nvSpPr>
            <p:cNvPr id="3" name="AutoShape 3"/>
            <p:cNvSpPr/>
            <p:nvPr/>
          </p:nvSpPr>
          <p:spPr>
            <a:xfrm rot="5400000">
              <a:off x="5766340" y="2887218"/>
              <a:ext cx="1414082" cy="1219010"/>
            </a:xfrm>
            <a:prstGeom prst="triangle">
              <a:avLst>
                <a:gd name="adj" fmla="val 50000"/>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5400000">
              <a:off x="5478399" y="2887313"/>
              <a:ext cx="1414082" cy="1218914"/>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 name="Picture 5"/>
          <p:cNvPicPr>
            <a:picLocks noChangeAspect="1"/>
          </p:cNvPicPr>
          <p:nvPr/>
        </p:nvPicPr>
        <p:blipFill>
          <a:blip r:embed="rId2"/>
          <a:srcRect l="6841" r="6841"/>
          <a:stretch>
            <a:fillRect/>
          </a:stretch>
        </p:blipFill>
        <p:spPr>
          <a:xfrm>
            <a:off x="527651" y="1604433"/>
            <a:ext cx="4895849" cy="3780367"/>
          </a:xfrm>
          <a:prstGeom prst="rect">
            <a:avLst/>
          </a:prstGeom>
        </p:spPr>
      </p:pic>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VOC废气治理的重要性</a:t>
              </a:r>
            </a:p>
          </p:txBody>
        </p:sp>
      </p:grpSp>
      <p:grpSp>
        <p:nvGrpSpPr>
          <p:cNvPr id="28" name="Group 28"/>
          <p:cNvGrpSpPr/>
          <p:nvPr/>
        </p:nvGrpSpPr>
        <p:grpSpPr>
          <a:xfrm>
            <a:off x="7556184" y="1604433"/>
            <a:ext cx="3462792" cy="3780367"/>
            <a:chOff x="7556184" y="1604433"/>
            <a:chExt cx="3462792" cy="3780367"/>
          </a:xfrm>
        </p:grpSpPr>
        <p:sp>
          <p:nvSpPr>
            <p:cNvPr id="29" name="TextBox 29"/>
            <p:cNvSpPr txBox="1"/>
            <p:nvPr/>
          </p:nvSpPr>
          <p:spPr>
            <a:xfrm>
              <a:off x="7556184" y="1604433"/>
              <a:ext cx="3462792" cy="378036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VOC废气不仅对空气质量造成影响，还会对人类健康产生危害。例如，某些VOCs被证实可以引起头痛、恶心等症状，长期暴露在高浓度的VOC废气中还可能增加患癌症的风险。因此，对VOC废气进行治理是十分必要的。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复合钛系催化剂的原理与特性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复合钛系催化剂是一种以钛为主要成分的催化剂，通过与其它金属氧化物进行复合，形成具有特定催化性能的催化剂体系。</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复合钛系催化剂的作用原理是通过催化氧化反应，加速有机物氧化分解的过程，从而提高废气的处理效率。</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在VOC废气治理中，复合钛系催化剂能够促进废气中的有机物在较低温度下进行氧化分解，生成二氧化碳和水等无害物质。</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复合钛系催化剂的原理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高效性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复合钛系催化剂具有较高的催化活性，能够提高有机物的氧化分解速率，缩短反应时间，提高处理效率。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稳定性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复合钛系催化剂在多次使用后仍能保持较高的催化活性，不易失活或中毒，具有较长的使用寿命。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低成本</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相对于其他类型的催化剂，复合钛系催化剂的成本较低，能够降低废气治理的成本。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复合钛系催化剂的特性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通过使用复合钛系催化剂，能够有效地降低废气中的有机物含量，达到国家排放标准，保护环境。</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复合钛系催化剂在实际应用中还需注意催化剂的再生和更换问题，以确保催化剂的持续高效使用。</a:t>
            </a:r>
          </a:p>
        </p:txBody>
      </p:sp>
      <p:pic>
        <p:nvPicPr>
          <p:cNvPr id="7" name="Picture 7"/>
          <p:cNvPicPr>
            <a:picLocks noChangeAspect="1"/>
          </p:cNvPicPr>
          <p:nvPr/>
        </p:nvPicPr>
        <p:blipFill>
          <a:blip r:embed="rId2"/>
          <a:srcRect l="9626" r="962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21724" b="21724"/>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522" r="45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在VOC废气治理中，复合钛系催化剂广泛应用于各种工业废气的处理，如印刷、家具制造、涂装等行业产生的废气。</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复合钛系催化剂在VOC废气治理中的应用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复合钛系催化剂的应用现状</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https://d.book118.com/428034033115006036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2024-09-16T04:40:27.940</cp:lastPrinted>
  <dcterms:created xsi:type="dcterms:W3CDTF">2024-09-15T20:40:27Z</dcterms:created>
  <dcterms:modified xsi:type="dcterms:W3CDTF">2024-09-15T20:40:29Z</dcterms:modified>
</cp:coreProperties>
</file>