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1BB1C-00D4-4FC3-ABEF-4865DE8E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C0711-D0FF-4BE5-95E7-5E105B05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37B0F-DAC6-446E-86AF-1A384DDFB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259A6-52A3-4CC3-AC03-8450E70C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652FA-CDB9-4DCA-9A62-7FB5E54D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936B1-FA0B-4598-A031-05A841F5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B0AF5-107F-4452-9EF6-30397E064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7E66E-5068-47F6-8F16-A23518B6A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7C81E-E289-481A-AA6E-60904B9D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FBEEB-AB69-4A1D-BCB8-3F5FEE99C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52F01-A2F1-42B8-9508-D3852F46D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411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智能垃圾分类系统的噪声控制与消除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噪声消除方法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智能垃圾分类系统噪声控制实践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640" r="76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950" b="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随着城市化进程的加快，垃圾产生量不断增加，传统垃圾分类方式已无法满足需求。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人们对环境保护的意识逐渐提高，对垃圾分类及处理的要求也越来越高。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智能垃圾分类系统通过自动识别垃圾类型，实现快速、准确的分类，提高了垃圾分类效率。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25" r="26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智能垃圾分类系统方面起步较早，技术相对成熟。例如，日本、德国等国家已经广泛应用智能垃圾分类系统，并取得了显著成果。在噪声控制方面，国外学者主要采用信号处理技术、深度学习等方法进行研究和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在智能垃圾分类系统方面也取得了长足进步。一些企业和研究机构纷纷推出自己的智能垃圾分类系统，并在实际应用中取得了良好效果。在噪声消除方面，国内学者主要关注于图像处理和语音识别等领域的研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本文旨在研究智能垃圾分类系统的噪声控制与消除方法，提高系统性能和分类准确率。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首先分析智能垃圾分类系统中噪声的来源和特点；其次探讨噪声对系统性能的影响；接着研究噪声控制与消除的方法和技术；最后通过实验验证所提方法的有效性。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通过摄像头捕捉垃圾图像，利用深度学习算法进行识别和分类。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噪声消除模块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针对系统运行过程中产生的噪声，采用先进的噪声控制算法进行消除。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负责控制整个系统的运行，包括传感器数据的采集、图像识别结果的处理、分类装置的动作等。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用于检测垃圾的物理和化学属性，如重量、体积、成分等。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传感器模块检测垃圾的物理和化学属性，并将数据传输给控制系统。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图像识别模块对垃圾图像进行识别和分类，将分类结果发送给控制系统。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控制系统根据传感器数据和图像识别结果，控制分类装置对垃圾进行自动分类。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在系统运行过程中，噪声消除模块实时监测并消除产生的噪声。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由于垃圾分类装置中的电机、齿轮等机械部件运转时产生的噪声。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机械噪声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系统中气流流动时，由于压力变化、涡流等原因产生的噪声。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气流噪声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电路中的电子元器件工作时产生的电磁辐射噪声。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电磁噪声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噪声来源分析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声源定位技术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通过声音传感器阵列对声源进行精确定位，为后续噪声控制提供准确的目标。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声源隔离技术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采用隔声罩、隔声屏等装置将声源与周围环境隔离，减少噪声传播。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声源降噪技术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在声源处采用消声器、减振器等装置降低噪声产生。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声源控制技术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隔声技术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在传播途径中设置隔声墙、隔声窗等隔声结构，阻止噪声传播。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消声技术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在传播途径中设置消声器等装置，对噪声进行消除。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吸声技术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采用吸声材料对噪声进行吸收，降低噪声反射和传播。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https://d.book118.com/428034116044006031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2024-09-08T04:51:56.876</cp:lastPrinted>
  <dcterms:created xsi:type="dcterms:W3CDTF">2024-09-07T20:51:56Z</dcterms:created>
  <dcterms:modified xsi:type="dcterms:W3CDTF">2024-09-07T20:51:58Z</dcterms:modified>
</cp:coreProperties>
</file>