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BFABBE-FA35-47DE-B3BC-464740180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16C21-1E06-4A97-8502-981C66B91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45FEF7-E270-494E-A400-023911B74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B5A3C1-A53D-486A-90F0-506404F5C2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799228-E226-4483-B0D5-C32BE38EE9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557F6A-2268-4AB9-8D5A-EC6616976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132A88-5CDC-4613-9D6F-FFF2DAF232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9204B-32EA-4BF2-9DDD-8C229CBB64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7511F6-3876-4F55-920B-BC84DED91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1A70C-64C1-4F31-81B0-D339305A5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B44089-4D44-4D8A-9167-8FD232920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35121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房地产卫生制度</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汇报时间：</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房地产卫生制度概述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房地产卫生制度的主要内容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房地产卫生制度实施与监管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房地产卫生制度对居民的影响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房地产卫生制度是指对房地产环境卫生进行管理和监督的一系列制度安排。</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它涵盖了房地产的清洁、消毒、垃圾处理、设施维护等多个方面。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50" r="1075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保障居民健康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通过有效的卫生管理，降低疾病传播风险，提高居民的生活质量。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提升房地产价值</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良好的卫生状况有助于提高房地产的市场价值，吸引更多投资者和消费者。</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促进可持续发展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通过节约资源、减少污染，实现房地产行业的可持续发展。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房地产卫生制度概述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房地产卫生制度是指针对房地产行业制定的卫生标准和规定，旨在确保房地产项目的环境卫生、健康和安全。</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房地产卫生制度涵盖了从项目规划、设计、施工到运营等各个阶段，涉及建筑物的室内环境质量、建筑材料的使用、污染物排放等多个方面。</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概念</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随着人们对居住环境要求的提高，房地产卫生制度对于保障居民健康、提升居住品质具有重要意义。良好的房地产卫生制度能够减少建筑污染、预防疾病传播，为居民创造一个安全、舒适的生活环境。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房地产卫生制度适用于各类房地产项目，包括住宅、商业、办公楼、酒店等。在房地产开发、建设及运营过程中，相关单位应遵守国家及地方制定的卫生标准，确保项目的卫生安全。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https://d.book118.com/428035121113006046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2024-09-27T16:49:26.282</cp:lastPrinted>
  <dcterms:created xsi:type="dcterms:W3CDTF">2024-09-27T08:49:26Z</dcterms:created>
  <dcterms:modified xsi:type="dcterms:W3CDTF">2024-09-27T08:49:28Z</dcterms:modified>
</cp:coreProperties>
</file>