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5DE86-25C0-465D-BBDD-AD8C2C7ED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1EBA0-95EE-43D9-BE86-D30892D50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B4537-25DD-469A-9667-C9E74DDC9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DB209-3B77-4754-A278-A9E3F9A57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4137C-5378-4251-8B3F-57C884A99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6E0C1-80D5-435D-8A5C-C454BFCE7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44DF9-76A4-408B-8850-1CB867047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994FA-5EF6-4360-9758-0880891BA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3E510-9392-460E-AEF0-3084F9404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2FC6E-F640-4542-BB0E-EE4B0A1E4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B6865-9555-41EC-8CF4-4DBD8D7D1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0075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瑞幸咖啡产品营销策划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市场调研与竞争分析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瑞幸咖啡成立于2017年，是中国新兴的高品质咖啡连锁品牌。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致力于提供高品质、高便利性的咖啡消费体验，让每一个顾客都能享受到高品质咖啡的美味。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短短几年时间，瑞幸咖啡已在中国市场拥有数千家门店，成为国内领先的咖啡连锁品牌之一。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产品特点与优势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选用全球优质咖啡豆，确保咖啡的品质和口感。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采用先进的咖啡豆烘焙技术和标准化制作流程，确保每一杯咖啡的品质稳定。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门店数量众多，覆盖城市各个角落，提供便捷的购买体验。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不断推出新品和特色饮品，满足不同消费者的口味需求。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高品质咖啡豆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标准化制作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以年轻人为主要消费群体，注重生活品质、追求时尚和健康的消费者。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高品质、高便利性、高性价比的咖啡连锁品牌，提供优质、快捷的咖啡消费体验。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目标市场与定位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精准定位，满足不同消费群体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的产品定价策略旨在满足不同消费群体的需求。针对个人用户，提供高性价比的咖啡产品，满足日常消费需求；针对商务用户，提供定制化的咖啡套餐，满足商务场合的需求。同时，根据市场调研和数据分析，不断优化产品定价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促销与推广策略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创新多样，提高品牌知名度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的促销与推广策略注重创新和多样性。通过与知名品牌合作，推出联名活动和限量版产品，提高品牌曝光度。同时，利用社交媒体平台进行线上推广，通过优惠券、折扣活动等方式吸引新用户，并促进老用户的复购率。此外，瑞幸咖啡还定期举办线下活动，增强品牌形象和用户忠诚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线上线下结合，拓展销售渠道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分销渠道策略以线上和线下相结合的方式为主。在线上，利用官方网站和移动应用程序提供便捷的订购服务，并借助第三方外卖平台扩大覆盖范围。线下，通过门店和合作商家提供自提服务，满足不同场景的需求。此外，瑞幸咖啡还积极开拓海外市场，进一步提升品牌影响力和市场份额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瑞幸咖啡的名称传达了品质、幸福和幸运的含义，易于记忆和传播。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品牌名称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瑞幸咖啡的标志简洁明了，以深蓝色为主色调，展现出稳重、高贵和专业的形象。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瑞幸咖啡的视觉识别系统包括字体、色彩、图案等，统一而富有辨识度，强化品牌形象。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瑞幸咖啡通过各种媒体平台进行广告宣传，包括电视、网络、户外广告等，提高品牌知名度和曝光率。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利用社交媒体平台进行内容营销，与消费者互动，增强品牌忠诚度。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600" r="296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与其他品牌或机构合作，共同推广活动和产品，扩大品牌影响力。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合作营销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https://d.book118.com/428040075026006046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2024-09-26T23:36:31.954</cp:lastPrinted>
  <dcterms:created xsi:type="dcterms:W3CDTF">2024-09-26T15:36:31Z</dcterms:created>
  <dcterms:modified xsi:type="dcterms:W3CDTF">2024-09-26T15:36:34Z</dcterms:modified>
</cp:coreProperties>
</file>