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E422F5-4C82-4D47-8E6C-C91EBC42B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FEC74C-4094-4265-8642-076C94F0D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93EA31-E8A5-46B2-AC10-0DDD87F70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FDE30B-6F06-429D-8FC8-396B27215D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2D2B70-579F-44A4-A6A7-5E05D4720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03F121-55DC-4FFD-9C3F-D3A0C6F67B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979A5B-A3CF-43BC-AB86-2A60FDD54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F94482-77D6-43B0-B0F2-CC559C492D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254F40-004E-4109-A30E-94CB44FE4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18714-974D-48C5-AA33-2DB4785C84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4460DA-0120-4A9D-9A22-B1F90D03F9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41010127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护理血气分析报告解读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endParaRPr lang="en-US" sz="2025">
              <a:solidFill>
                <a:schemeClr val="dk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血气分析报告解读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血气分析异常解读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血气分析的定义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血气分析是指通过抽取动脉血液，测定血液中气体分压、pH值、氧分压、二氧化碳分压等指标，以评估呼吸功能和酸碱平衡状态的检查方法。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血气分析是临床常用的实验室检查项目，对于呼吸衰竭、酸碱平衡紊乱等疾病的诊断和治疗具有重要意义。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通过测定氧分压和二氧化碳分压，了解肺的通气和换气功能是否正常。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判断呼吸功能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评估酸碱平衡状态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通过测定pH值、HCO3-等指标，了解体内酸碱平衡状态，判断是否存在酸碱平衡紊乱。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根据血气分析结果，医生可以制定针对性的治疗方案，如机械通气、药物治疗等。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血气分析的检测目的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950" b="28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53" b="245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血气分析的检测方法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抽取动脉血液样本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通常从桡动脉或股动脉抽取血液样本。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测定指标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在实验室内测定血液中的气体分压、pH值、氧分压、二氧化碳分压等指标。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结果解读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将检测结果与正常值范围进行比较，结合临床表现和其他检查结果，综合评估患者的呼吸功能和酸碱平衡状态。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血气分析报告解读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酸碱度是反映体内酸碱平衡的重要指标。正常范围为7.35-7.45，低于7.35为酸中毒，高于7.45为碱中毒。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酸碱度（pH）是血气分析报告中的关键指标之一，用于评估体内酸碱平衡状态。正常范围通常为7.35-7.45。当pH低于7.35时，表示存在酸中毒；当pH高于7.45时，表示存在碱中毒。酸碱度的高低受到多种因素的影响，如呼吸、代谢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酸碱度（pH）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动脉血二氧化碳分压反映呼吸过程中二氧化碳的排出情况。正常值为35-45mmHg，高于正常值提示通气不足或换气功能障碍。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脉血二氧化碳分压（PaCO₂）是评估呼吸功能的重要指标。正常范围通常为35-45mmHg。当PaCO₂高于正常值时，可能提示通气不足或换气功能障碍，常见于慢性阻塞性肺疾病、哮喘等呼吸系统疾病。PaCO₂过高或过低都可能对健康产生不利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动脉血二氧化碳分压（PaCO₂）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动脉血氧分压反映血液中氧气的含量。正常值为80-100mmHg，低于正常值提示缺氧，常见于肺部疾病、心力衰竭等。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动脉血氧分压（PaO₂）是评估血液中氧气含量的重要指标。正常范围通常为80-100mmHg。当PaO₂低于正常值时，可能提示缺氧，常见于肺部疾病、心力衰竭等。缺氧可能导致一系列生理功能异常，需要及时治疗。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动脉血氧分压（PaO₂）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碳酸氢根离子是反映代谢性酸碱平衡的重要指标。正常值为22-27mmol/L，高于正常值提示代谢性碱中毒，低于正常值提示代谢性酸中毒。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碳酸氢根离子（HCO₃⁻）是评估代谢性酸碱平衡的重要指标。正常范围通常为22-27mmol/L。当HCO₃⁻高于正常值时，可能提示代谢性碱中毒；当HCO₃⁻低于正常值时，可能提示代谢性酸中毒。代谢性酸碱平衡紊乱可能导致一系列生理功能异常，需要及时治疗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碳酸氢根离子（HCO₃⁻）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标准碱剩余（BE）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标准碱剩余是反映体内碱储备量的指标。正常值为-3~+3mmol/L，高于正常值提示代谢性碱中毒，低于正常值提示代谢性酸中毒。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准碱剩余（BE）是评估体内碱储备量的重要指标。正常范围通常为-3~+3mmol/L。当BE高于正常值时，可能提示代谢性碱中毒；当BE低于正常值时，可能提示代谢性酸中毒。代谢性酸碱平衡紊乱可能导致一系列生理功能异常，需要及时治疗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https://d.book118.com/428041010127006031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2024-09-08T22:00:16.320</cp:lastPrinted>
  <dcterms:created xsi:type="dcterms:W3CDTF">2024-09-08T14:00:16Z</dcterms:created>
  <dcterms:modified xsi:type="dcterms:W3CDTF">2024-09-08T14:00:18Z</dcterms:modified>
</cp:coreProperties>
</file>