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D3FA3-27CC-4144-AF07-1B53F4B8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E09C2-8CB5-49A5-B8C0-920A0462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0CD32-CFDF-4912-965F-08B081448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ADD80-FE22-4C3E-A386-F5BBE22F5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10648-4925-4CDA-A86D-B6031DFE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00AC5-4AD8-4F8F-90B2-FE696DD9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C3A52D-CBF1-4AF9-9889-D7C0A60D8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8FB52-733F-4F84-A27F-F8DCCE8E7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F8D4E-298F-4A4D-9C80-A69CB7F9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BCF89-D734-4BEA-90B9-9FF61378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2BC4C-60BA-49A3-8EC0-41B7DC3A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1110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党支部文化的核心内容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党支部文化建设的目标与任务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党支部文化建设的现状与问题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党支部文化建设的对策与措施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党支部文化建设的实践与探索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是指党支部在长期工作实践中形成的，以马克思主义为指导，具有鲜明时代特征、行业特色、地域特点和企业个性的先进文化，是党的路线方针政策在企业的具体体现，是全体党员和职工群众共同遵循的价值观念、行为规范和思维方式的总和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包括政治文化、组织文化、制度文化、行为文化和物质文化等方面。其中，政治文化是核心，组织文化是基础，制度文化是保障，行为文化是载体，物质文化是表现。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党支部文化内涵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引领企业发展方向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党支部文化是企业发展的灵魂和旗帜，能够引领企业沿着正确的方向发展，推动企业实现可持续发展。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凝聚职工群众力量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党支部文化能够凝聚职工群众的力量，增强企业的向心力和凝聚力，形成共同奋斗的良好氛围。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党支部文化能够提升企业的核心竞争力，增强企业的创新能力和市场竞争力，推动企业实现高质量发展。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8" r="21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革命战争时期的党支部文化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在革命战争时期，党支部文化以革命斗争为中心，强调党员的先锋模范作用和革命精神的培养。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社会主义建设时期的党支部文化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在社会主义建设时期，党支部文化以社会主义建设为中心，强调党员的奉献精神和服务意识的培养。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改革开放以来的党支部文化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在改革开放以来，党支部文化以经济建设为中心，强调党员的创新精神和市场意识的培养。同时，随着时代的发展和社会的进步，党支部文化也在不断发展和创新。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党支部文化的历史与发展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党支部文化的核心内容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马克思列宁主义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坚持马克思列宁主义基本原理，掌握科学的世界观和方法论。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邓小平理论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学习和实践邓小平理论，把握改革开放和现代化建设的方向。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毛泽东思想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继承和发展毛泽东思想，坚持实事求是、群众路线、独立自主。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“三个代表”重要思想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贯彻“三个代表”重要思想，始终保持党的先进性和纯洁性。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党的指导思想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全心全意为人民服务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坚持人民立场，把人民利益放在首位，全心全意为人民服务。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密切联系群众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加强党与群众的联系，倾听群众呼声，反映群众意愿，解决群众困难。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为人民谋幸福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把为人民谋幸福作为党的奋斗目标，推动经济社会发展，提高人民生活水平。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党的宗旨意识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坚持民主集中制原则，充分发扬党内民主，保障党员权利，实行正确集中。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民主集中制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基层党组织建设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加强基层党组织建设，发挥战斗堡垒作用，推动党的路线方针政策贯彻落实。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注重党员队伍建设，提高党员素质和能力，保持党员先进性和纯洁性。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党的组织保障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政治纪律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严格遵守政治纪律和政治规矩，维护党的团结统一和中央权威。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组织纪律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遵守组织纪律，服从组织安排和调配，严格执行请示报告制度。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工作纪律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认真履行工作职责和义务，遵守工作规程和制度规定。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生活纪律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保持健康的生活方式和良好的道德风尚，遵守社会公德和职业道德规范。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党的纪律要求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党支部文化建设的目标与任务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通过文化建设，加强党员对马克思主义、中国特色社会主义的信仰，坚定共产主义远大理想和中国特色社会主义共同理想。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坚定党员理想信念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培育“四有”党员，即有理想、有道德、有文化、有纪律的党员，树立良好的党风、政风和社会风气。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提升党员道德素质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加强党员之间的团结合作，形成共同的价值观和奋斗目标，提高党组织的凝聚力和战斗力。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增强党组织凝聚力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弘扬社会主义核心价值观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积极培育和践行社会主义核心价值观，将其融入党支部文化建设的全过程。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传承党的优良传统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深入挖掘和传承党的优良传统和作风，如密切联系群众、批评与自我批评等。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创新文化活动载体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结合时代特点和党员需求，创新文化活动形式和内容，如开展主题党日、三会一课等。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对党支部文化建设工作进行总结评估，总结经验教训，提出改进意见和建议。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定期对党支部文化建设工作进行监督检查，及时发现问题并督促整改。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按照计划要求，有序开展各项文化活动，确保活动的质量和效果。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深入了解党员的思想状况和文化需求，分析党支部文化建设的现状和问题。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根据调研结果，制定切实可行的党支部文化建设计划，明确目标、任务和时间表。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党支部文化建设的现状与问题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https://d.book118.com/428041110105006030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2024-09-07T05:00:12.379</cp:lastPrinted>
  <dcterms:created xsi:type="dcterms:W3CDTF">2024-09-06T21:00:12Z</dcterms:created>
  <dcterms:modified xsi:type="dcterms:W3CDTF">2024-09-06T21:00:14Z</dcterms:modified>
</cp:coreProperties>
</file>