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01B54-B3A8-4EBD-834B-2CA76889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EBB80-6FB1-4C5F-A609-B3BD3C815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E3202-517B-473D-A2DC-A804900D6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AA20E-2A33-4E97-A97D-0286517A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FE35D-3FC3-419B-A454-2F9DA332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56F4A-2402-4CBF-A671-EAA9E82FE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F39918-4BC6-4ACC-B827-35C55721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AB3CA-2C3C-4E7F-A434-BE60FD997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3DDE2-C8E2-41F0-A1CF-6551D538A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1BDC-45F4-4BAC-97C7-E211C2CE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FE248-7568-48C2-9837-828DD91A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1135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医生职称个人述职报告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医德医风及患者服务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临床医疗工作实绩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科研教学能力表现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总结个人在医疗行业的职业发展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通过回顾个人的工作经历、专业技能和职业成就，展示在医疗行业中的成长和发展。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评估个人在医疗团队中的贡献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阐述个人在团队协作、患者照护和医疗质量提升等方面的贡献，以及所获得的认可和荣誉。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展望未来的职业规划和目标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基于个人的职业兴趣和发展潜力，提出未来在医疗行业中的职业规划和目标，包括专业领域的深化、领导力的提升和学术研究的拓展等。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简要介绍个人的姓名、年龄、性别、教育背景等基本信息。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专业技能和培训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列举个人所具备的专业技能，如临床技能、沟通技巧、团队协作能力等，以及参加过的专业培训和获得的证书。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职业成就和荣誉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概述个人在医疗行业中获得的职业成就和荣誉，如优秀医生、患者满意度奖项、科研成果等。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工作经历和职责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详细描述个人的工作经历，包括所在医疗机构、担任职务、工作职责和业绩等。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高级职称证书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经过多年临床实践和专业发展，获得主任医师/副主任医师高级职称。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医学博士学位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经过系统的医学教育和专业训练，具备深厚的医学理论知识和临床实践经验。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执业医师资格证书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通过国家执业医师资格考试，获得合法行医资格。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学历和职业资格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在三级甲等医院从事临床医疗工作多年，积累了丰富的临床经验和医疗技能。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临床工作经历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参与医学教学和科研工作，指导研究生和进修医生，发表多篇学术论文和科研成果。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教学和科研经历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担任科室主任或医疗组长等职务，负责科室管理和医疗质量控制等工作。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管理和领导职责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工作经历和职责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熟练掌握本专业领域的基础理论和临床技能，能够独立处理复杂疑难病例。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具备跨学科合作和协调能力，能够与其他科室和专业团队有效沟通和协作。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创新和学习能力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关注医学前沿和新技术发展，具备创新意识和学习能力，不断提高自身业务水平。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业务水平和技能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医德医风及患者服务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我始终坚守医德医风，尊重患者，关爱生命，尽职尽责为患者服务，从未出现任何违反医德医风的行为。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严格遵守医德医风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在医疗过程中，我始终遵循医疗规范，严格执行诊疗流程，确保患者得到科学、合理、安全的治疗。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我始终坚持廉洁行医，不收受患者及其家属的红包、礼品等财物，维护了医疗行业的良好形象。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廉洁行医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遵守医德规范情况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我注重与患者及其家属的沟通，用通俗易懂的语言解释病情和治疗方案，使患者能够充分理解并配合治疗。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高质量的医疗服务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我不断学习和提高自己的医疗技能，为患者提供高质量的医疗服务，赢得了患者的信任和好评。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热情周到的服务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我对待患者热情周到，耐心细致地为患者解答疑问，提供个性化的诊疗方案和健康指导。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患者服务态度和质量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在面对医患矛盾时，我能够保持冷静、客观的态度，积极与患者及其家属沟通，及时化解矛盾，避免事态升级。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有效处理医患矛盾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我注重与患者建立良好的关系，通过关心、安慰、鼓励等方式增强患者的信任感和安全感，提高治疗效果。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建立良好的医患关系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我关注患者的心理健康问题，对于需要心理支持的患者给予积极的心理干预和帮助，促进患者身心康复。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关注患者心理健康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医患关系处理能力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https://d.book118.com/428041135017006043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2024-09-22T13:50:21.369</cp:lastPrinted>
  <dcterms:created xsi:type="dcterms:W3CDTF">2024-09-22T05:50:21Z</dcterms:created>
  <dcterms:modified xsi:type="dcterms:W3CDTF">2024-09-22T05:50:23Z</dcterms:modified>
</cp:coreProperties>
</file>