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3A637-DE23-4360-8216-C69EF20D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27158-2A28-49B7-849B-06794245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9DDAA-43EC-4D98-B633-4780ED773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6086D-27C4-49C1-A4EE-DF91C340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55B06-A72C-4D0E-91BF-BBF1ACAA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6075C9-78BE-44EB-BD42-0F36B687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FAB99-1BD5-46E2-ABCC-16E586C0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36FF9-D612-40C7-936B-BB42AEE0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BB270-82E4-42AA-98E7-38E00244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CDF04-8B6E-44A2-BBD2-5AEBECAE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61FA8-F20E-4A13-9CB6-A8906D3E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3017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自律部工作计划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自律部现状分析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自律部工作目标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工作计划详细步骤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资源安排和预算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工作计划的可行性评估和调整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380" r="13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提高自律部工作效率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通过制定详细的工作计划，明确工作目标和时间节点，提高工作效率，确保各项任务按时完成。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加强部门内部管理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通过规范工作流程和明确责任分工，加强部门内部管理，提高工作质量和团队协作效率。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推动自律部发展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通过实施工作计划，推动自律部在各项工作中取得更好的成绩，提升部门整体形象和影响力。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包括日常纪律检查、违规行为处理、学生自律教育等。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自律部日常工作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部门内部建设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包括完善部门规章制度、加强部门文化建设、提高部门成员素质等。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包括与学生会、教务处等相关部门的沟通和协作，共同维护学校纪律和形象。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自律部现状分析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01" r="308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自律部当前的组织架构包括部长、副部长、干事等职位，但具体职责和分工不够明确，导致工作效率低下。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自律部的人员配置相对较少，且部分成员缺乏相关经验和技能，无法满足部门工作的需要。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自律部的工作流程不够规范，缺乏标准化的操作流程和审批机制，容易出现工作疏漏和失误。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自律部缺乏完善的工作规范，如会议制度、文件管理制度等，导致工作随意性大，难以保证工作质量。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存在的问题：自律部存在工作效率低下、工作质量不稳定、成员缺乏经验和技能等问题，亟待改进。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面临的挑战：随着公司业务的不断发展和变化，自律部需要不断适应新的工作要求和挑战，如加强内部管理、提高工作效率和质量、培养新人才等。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78" b="1627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68" b="29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以上内容仅供参考，具体现状分析应根据实际情况进行调整和完善。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74" b="867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自律部工作目标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通过制定完善的自律规章制度，确保公司各部门严格遵守法律法规和公司内部规定，提高公司整体自律水平。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建立健全自律机制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通过长期的宣传教育和培训，使员工充分认识到自律的重要性，形成自觉遵守规定、主动维护公司形象的良好氛围。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培育企业自律文化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667" r="2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通过加强对外沟通和合作，积极履行社会责任，树立公司良好的社会形象，增强社会公信力。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加强自律监管力度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通过建立有效的自律监管机制，加强对公司各部门和员工的监督和检查，确保各项规定得到贯彻执行。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推动行业自律合作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积极与行业协会、监管机构等合作，共同推动行业自律标准的制定和实施，促进行业健康发展。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完善自律制度体系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根据公司业务发展和市场变化，不断完善自律制度体系，确保制度的有效性和适应性。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通过组织自律宣传月活动，集中宣传自律理念和规章制度，提高员工对自律的认识和重视程度。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开展自律宣传月活动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根据公司业务发展和市场变化，及时修订自律制度，确保制度与公司实际情况相符合。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完成自律制度修订工作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通过开展员工自律培训，提高员工对自律规定的理解和执行能力，增强员工的自律意识。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加强员工自律培训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工作计划详细步骤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完善工作规范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建立自律部工作规范，明确工作标准和质量要求，确保工作的规范化和标准化。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明确工作职责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明确自律部各成员的工作职责和分工，确保每项工作都有专人负责。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根据自律部的工作特点，制定详细的工作流程，包括工作计划的制定、执行、监督和反馈等环节。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制定工作规范和流程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https://d.book118.com/428043017027006026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2024-09-03T06:14:56.621</cp:lastPrinted>
  <dcterms:created xsi:type="dcterms:W3CDTF">2024-09-02T22:14:56Z</dcterms:created>
  <dcterms:modified xsi:type="dcterms:W3CDTF">2024-09-02T22:14:58Z</dcterms:modified>
</cp:coreProperties>
</file>