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2EE18-80F2-4632-B6D9-5EAFD4EF4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CC149-5C4E-4B54-B0E9-3B088C4ED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240F7-E8E5-4E22-9291-B74CF3F4D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986BC-5808-4744-BB19-9DBF82325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082673-82B0-4D01-A5EA-06C716EA7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FA5FC-5131-408B-98E1-65C1C5AC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FA3DB7-FEBF-4EF1-8338-10F15465B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7125B-A852-4822-947E-5D24F9E5A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78B5F-EC55-4A4F-8894-D9A3AECE1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0C6BC-7FCF-47A3-845E-BC820A480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15831-42A1-4D8B-9E5B-39B5A4E7A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3040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神童学前教育的理念与特色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神童学前教育的师资力量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神童学前教育的成果展示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神童学前教育的挑战与未来发展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培养全面发展的人才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神童学前教育旨在通过科学、系统的教学方法，促进儿童在认知、情感、社交和身体等多方面的全面发展。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适应未来社会的需求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随着科技的进步和社会的发展，未来社会需要具备高度创造力、学习能力和适应能力的人才。神童学前教育致力于培养具备这些特质的儿童，为他们未来在社会中取得成功打下基础。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促进大脑发育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学前教育阶段是儿童大脑发育的关键时期，通过丰富的刺激和体验，可以促进大脑神经网络的连接和发展，提高智力水平。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塑造性格品质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学前教育不仅是知识传授的过程，更是性格品质塑造的重要时期。通过引导儿童参与集体活动、学习社交规则等，可以培养他们的合作精神、责任感和自信心等积极品质。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准备入学适应能力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神童学前教育还会帮助儿童适应学校生活，提前了解学校规章制度、学习方式等，减少入学后的适应困难，顺利过渡到小学阶段。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培养学习兴趣和习惯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神童学前教育注重激发儿童的学习兴趣和内在动力，培养良好的学习习惯和自主学习能力，为未来的学习生涯打下基础。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学前教育的重要性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神童学前教育的理念与特色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神童学前教育注重儿童的体、智、德、美等多方面的发展，以儿童为中心，关注他们的兴趣、需求和特点。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关注儿童全面发展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每个儿童都是独一无二的，神童学前教育尊重儿童的个性差异，鼓励他们自由表达、探索和创新。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尊重儿童个性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神童学前教育注重培养儿童的自主学习能力，通过提供丰富的学习资源和引导，激发他们的学习动力和创造力。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以儿童为中心的教育理念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个性化教育方案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评估儿童发展水平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神童学前教育通过对儿童进行全面的评估，了解他们的发展水平、学习风格和兴趣爱好，为每位儿童制定个性化的教育方案。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灵活调整教学内容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根据儿童的实际情况和学习进度，神童学前教育灵活调整教学内容和难度，确保每位儿童都能在适合自己的环境中学习成长。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关注特殊需求儿童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对于有特殊需求的儿童，神童学前教育提供针对性的教育方案和支持，确保他们能够获得平等的教育机会和资源。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语言与文学课程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数学与科学课程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艺术与体育课程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社会与情感课程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多元化课程设置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通过故事、诗歌、戏剧等多种方式，培养儿童的语言表达能力和文学素养。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提供音乐、舞蹈、美术、体育等多种艺术和体育课程，让儿童在轻松愉快的氛围中发展身心。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引导儿童探索数学和科学世界，培养他们的逻辑思维和问题解决能力。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通过角色扮演、情境模拟等方式，帮助儿童建立良好的社会交往能力和情感表达能力。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神童学前教育的实践探索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注重游戏的多样性和创新性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不断变换游戏的形式和内容，保持幼儿对学习的热情和新鲜感。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以游戏为主要教学手段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通过设计富有趣味性和启发性的游戏，激发幼儿的学习兴趣和积极性。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游戏与教学内容相结合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将教学内容巧妙地融入游戏中，使幼儿在轻松愉快的氛围中掌握知识和技能。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游戏化教学法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引导幼儿参与情境互动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鼓励幼儿积极参与情境模拟活动，培养他们的观察力、思考力和表达能力。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强化情境中的知识应用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在情境模拟中引导幼儿运用所学知识解决问题，提高他们的实践能力和创新思维。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创设生动的教学情境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通过模拟真实场景或角色扮演等方式，为幼儿提供身临其境的学习体验。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情境模拟教学法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分组合作学习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将幼儿分成小组，让他们在小组内共同完成任务或解决问题，培养他们的团队协作精神和沟通能力。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鼓励幼儿互相帮助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引导幼儿在小组内互相帮助、分享经验和知识，促进彼此之间的成长和进步。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注重教师的引导作用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教师在合作学习中扮演引导者的角色，为幼儿提供必要的指导和支持，确保合作学习的顺利进行。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https://d.book118.com/428043040067006035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2024-09-14T07:58:13.394</cp:lastPrinted>
  <dcterms:created xsi:type="dcterms:W3CDTF">2024-09-13T23:58:13Z</dcterms:created>
  <dcterms:modified xsi:type="dcterms:W3CDTF">2024-09-13T23:58:15Z</dcterms:modified>
</cp:coreProperties>
</file>