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A80538-75A9-433A-9FA6-BF1B3DFD6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F619A4-004D-45BB-B557-B29704654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57FE24-D94A-4C07-BC7E-BC6EDB9B2B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67C457-2590-4CA7-AD25-985E1E2369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C9E46F-5EA2-4740-80A6-EB68489B6A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00E5A3-C662-43D6-8C8C-1F23E3F8EB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BBB736-01A1-450B-A5C8-3CF579AD0B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9BBB0-37C3-40F9-91B6-45B20575A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63EC2D-9F0E-49D3-B24A-1E0F9526F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3C5984-1C19-49FC-90CF-45503F933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0700A-55E4-463C-A227-FCF48A4F9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440400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冠心病与介入治疗教案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冠心病概述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介入治疗简介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冠心病介入治疗方法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冠心病介入治疗病例分析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冠心病介入治疗的护理与康复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冠心病介入治疗的预防与展望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冠心病概述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冠心病全称为冠状动脉粥样硬化性心脏病，是由于冠状动脉粥样硬化导致血管狭窄或阻塞，引起心肌缺血、缺氧或坏死而引起的心脏病。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根据临床表现和病理生理机制，冠心病可以分为稳定性冠心病、急性冠状动脉综合征等类型。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26" r="318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38" r="325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冠心病的病因是多因素的，主要包括高血脂、高血压、糖尿病、吸烟、肥胖、缺乏运动等危险因素。</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冠心病的病理机制主要是冠状动脉粥样硬化，导致血管内皮损伤、血小板聚集和血栓形成，引起血管狭窄或阻塞。</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病理机制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冠心病的临床表现主要包括心绞痛、心肌梗死、心力衰竭等，其中心绞痛是最常见的症状。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冠心病的诊断主要依赖于患者的临床表现、心电图、心脏超声、冠状动脉造影等检查手段，其中冠状动脉造影是诊断冠心病的金标准。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介入治疗简介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介入治疗是指在医学影像设备的引导下，通过导管等精密器械，对病变部位进行微创性诊断和治疗的手段。</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它是一种结合了医学影像学、病理生理学、材料科学等多个学科的综合性治疗方法。</a:t>
            </a:r>
          </a:p>
        </p:txBody>
      </p:sp>
      <p:pic>
        <p:nvPicPr>
          <p:cNvPr id="6" name="Picture 6"/>
          <p:cNvPicPr>
            <a:picLocks noChangeAspect="1"/>
          </p:cNvPicPr>
          <p:nvPr/>
        </p:nvPicPr>
        <p:blipFill>
          <a:blip r:embed="rId2"/>
          <a:srcRect t="14316" b="1431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6878" b="68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介入治疗具有创伤小、恢复快、疗效显著等优点，已成为许多心血管疾病的常用治疗手段。</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140" r="101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453" b="345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介入治疗分类</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根据治疗目的，介入治疗可分为诊断性介入治疗和临床治疗性介入治疗。</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诊断性介入治疗主要包括心导管检查、心血管造影等，主要用于明确诊断和评估病情。</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临床治疗性介入治疗则包括经皮冠状动脉介入治疗（PCI）、经导管主动脉瓣置换术（TAVR）等，主要用于治疗心血管疾病。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创伤小、恢复快、疗效显著，可有效改善患者症状和生活质量。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对设备和技术的要求较高，治疗费用相对较高，且可能存在一定的并发症风险。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局限性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介入治疗的优势与局限性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冠心病介入治疗方法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经皮冠状动脉介入治疗是一种通过导管技术疏通冠状动脉狭窄或阻塞的治疗方法，是冠心病治疗的重要手段之一。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经皮冠状动脉介入治疗包括球囊扩张、冠状动脉内支架植入和斑块旋磨等手段，旨在恢复冠状动脉血流，改善心肌缺血，缓解心绞痛症状，降低心肌梗死和死亡风险。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经皮冠状动脉介入治疗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冠状动脉内支架植入术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冠状动脉内支架植入术是在经皮冠状动脉介入治疗的基础上，通过导管将支架植入冠状动脉狭窄部位，以维持冠状动脉通畅的治疗方法。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冠状动脉内支架植入术可以有效缓解心肌缺血，改善心绞痛症状，降低心肌梗死和死亡风险。支架材料和设计不断改进，提高了支架的长期通畅性和安全性。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https://d.book118.com/428044040017006025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2024-09-01T14:40:49.912</cp:lastPrinted>
  <dcterms:created xsi:type="dcterms:W3CDTF">2024-09-01T06:40:49Z</dcterms:created>
  <dcterms:modified xsi:type="dcterms:W3CDTF">2024-09-01T06:40:52Z</dcterms:modified>
</cp:coreProperties>
</file>