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88716-E781-4F0E-9D0A-0382FE1C3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DEBA-61C3-4A93-B038-94695730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3AE03-D350-4B28-9BF7-CF1E60FC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5320D-11E7-484A-B70E-6B53AD5A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18A87-C6CB-4CB1-9DC5-B3E9B748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58220-64F9-4C8F-B83B-43A05841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6E379-3F2A-4739-8442-8B0EBC60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AE6F6-AE9C-457D-B25A-8011DC52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71968-8E1E-495F-9AE9-D2C43F69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26C91-6137-47BC-85C5-77829858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CDBBB-E6FC-4E45-92A0-75C9F290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4047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医学学生职业生涯规划书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XXX.xxx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实施策略与行动计划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当前医疗行业的现状和发展趋势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医学学生的专业背景和技能要求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职业生涯规划对医学学生的重要性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明确职业发展方向和目标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提升自身素质和能力，实现个人价值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做出符合自身兴趣和优势的选择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医学生具有高度的人文关怀和良好的沟通能力，喜欢与各类人群交流，特别是病人和他们的家属。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喜欢与人打交道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善于学习和思考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勤奋且有责任心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医学生通常具备优秀的自学能力和批判性思维，能够独立思考并解决问题。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医学生明白他们所承担的巨大责任，因此他们通常非常勤奋并具备高度的责任感。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34" r="95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医学生拥有扎实的医学知识和技能，同时他们也具备强大的学习能力和适应能力。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医学生可能因为长时间的学习而感到压力巨大，同时他们也需要提高他们的领导能力和创新精神。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医学生通常重视人权、平等和公正，他们相信医学的本质是服务他人，帮助那些需要帮助的人。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医学生倾向于选择那些可以提供他们实践机会和持续学习的职业，如临床医生、研究员或者健康政策制定者等。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137" r="111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医疗行业现状与趋势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医疗行业规模不断扩大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随着人口老龄化、慢性病增多等社会问题的加剧，医疗需求不断增长，医疗行业规模不断扩大。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医疗技术水平不断提高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随着科技的不断进步，医疗技术水平不断提高，为医学专业提供了更广阔的发展空间。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医疗服务质量不断提升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随着医疗技术的提高和医疗管理的加强，医疗服务质量不断提升，为医学专业提供了更好的就业前景。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医学专业毕业生需求量大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随着人口老龄化和慢性病增多等社会问题的加剧，医学专业毕业生需求量大，为医学专业提供了更多的就业机会。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医学专业发展前景良好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随着医疗技术的不断提高和医疗服务质量的不断提升，医学专业发展前景良好，为医学专业提供了更好的发展机会。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医学专业就业前景广阔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医学专业毕业生可以选择从事临床、科研、教学等多个领域的工作，就业前景广阔。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医学专业就业前景与机会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医学教育工作者需求稳定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医学教育工作者是培养医学人才的重要力量，需求相对稳定。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临床医生岗位需求量大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临床医生是医疗机构最需要的人才之一，具有丰富的临床经验和专业技能的医生备受青睐。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医学研究人员需求较高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医学研究是推动医疗技术发展的重要力量，因此医学研究人员的需求也较高。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目标职业岗位需求分析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https://d.book118.com/428044047052006027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2024-09-05T05:38:22.934</cp:lastPrinted>
  <dcterms:created xsi:type="dcterms:W3CDTF">2024-09-04T21:38:22Z</dcterms:created>
  <dcterms:modified xsi:type="dcterms:W3CDTF">2024-09-04T21:38:25Z</dcterms:modified>
</cp:coreProperties>
</file>