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3D1AB-F567-43B4-84DD-699292E3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B6BCB-814B-47E5-BEE0-1671CFF7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19FBA-2606-4A21-BF99-D9A58BA4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1892D-0255-4F6C-8E49-4D8B420A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61C6A-F21B-4E52-B565-CDB2EBCE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2D566-8CA3-4B47-8DD0-8147DA214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D35A9-8437-4223-8417-5A19D587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FF6B0-A1E2-463F-AE79-CC01B7D9B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D52F5-5F77-4F19-8373-2827F535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C0277-74ED-42B8-AF6D-5979FBA2E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44FC6-9BEC-421E-B403-2A33F453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5112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电子商务行业中的网络安全与防护意识培养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电子商务行业网络安全现状与挑战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防护意识培养策略与实践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供应链协同中的网络安全管理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电子商务行业网络安全现状与挑战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62" r="178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通过电子邮件、恶意网站或下载的文件传播，旨在窃取数据、破坏系统或实施勒索。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恶意软件与病毒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利用伪造的电子邮件、网站或社交媒体诱骗用户泄露个人信息或下载恶意软件。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通过大量无用请求拥塞目标服务器，使其无法为正常用户提供服务。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针对数据库的一种攻击方式，通过在输入字段中插入恶意SQL代码，实现对数据库的非法访问和操作。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电子商务行业面临的主要挑战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电子商务平台存储大量用户个人信息和交易数据，一旦泄露将对用户隐私和企业声誉造成严重影响。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恶意交易与欺诈行为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不法分子利用电子商务平台进行欺诈交易、洗钱等违法活动，给企业带来经济损失和法律风险。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系统漏洞与黑客攻击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电子商务平台可能存在的系统漏洞为黑客提供了攻击机会，导致数据泄露、系统瘫痪等严重后果。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我国网络安全领域的基本法律，对网络安全保护、网络运营者责任等方面做出了明确规定。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保护个人信息权益，规范个人信息处理活动，促进个人信息合理利用的法律。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电子商务平台需要遵守相关法律法规和政策要求，加强网络安全管理，确保用户数据和交易安全。同时，还需要建立完善的风险评估和应急响应机制，及时应对网络安全事件。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《电子商务法》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规范电子商务行为，保护消费者合法权益，促进电子商务持续健康发展的法律。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通过植入病毒、蠕虫等恶意程序，窃取用户数据或破坏系统功能。防范方法包括定期更新操作系统和应用程序补丁，安装可靠的杀毒软件和防火墙。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通过伪造信任网站或邮件，诱导用户输入敏感信息。防范方法包括不轻信陌生链接，仔细核对网站域名和邮件发件人。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通过大量无效请求拥塞目标服务器，使其无法提供正常服务。防范方法包括配置高性能防火墙，采用负载均衡技术分散请求压力。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6792" b="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要求用户设置足够复杂和长度适中的密码，并定期更换。避免使用容易猜到的单词、生日等个人信息。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强密码策略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除了密码外，引入手机动态口令、指纹识别等额外认证因素，提高账户安全性。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多因素身份认证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提供安全的密码存储和自动填充功能，减少用户记忆负担和输入错误风险。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密码安全与身份认证技术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数据加密存储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对敏感数据进行加密存储，即使数据泄露也能保护其内容不被轻易窃取。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VPN技术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通过虚拟专用网络（VPN）建立安全的远程访问通道，保护数据传输过程中的隐私和安全。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在Web通信中采用SSL/TLS协议进行数据加密，确保数据传输过程中的机密性和完整性。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防护意识培养策略与实践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向员工普及基本的网络安全知识，如密码安全、网络钓鱼、恶意软件等。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定期更新培训内容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教育员工如何安全地使用电子邮件、社交媒体和其他在线工具，避免泄露敏感信息。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随着网络威胁的不断演变，定期更新培训内容以保持员工对最新安全威胁的了解。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员工网络安全培训与教育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通过模拟网络攻击，让员工了解如何应对网络威胁，并测试公司的安全防御措施。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818" r="1381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模拟网络攻击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明确在发生网络攻击或数据泄露等事件时的应急响应流程，确保员工知道如何快速、有效地应对。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制定应急响应计划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对模拟演练的结果进行评估，发现其中存在的问题并及时改进。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模拟演练与应急响应计划制定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https://d.book118.com/428045112045006036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2024-09-15T13:59:39.273</cp:lastPrinted>
  <dcterms:created xsi:type="dcterms:W3CDTF">2024-09-15T05:59:39Z</dcterms:created>
  <dcterms:modified xsi:type="dcterms:W3CDTF">2024-09-15T05:59:41Z</dcterms:modified>
</cp:coreProperties>
</file>