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64B561-A888-412C-BF22-EEC94BC98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CBC570-EF5A-4646-BB00-E1684DEA4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D30CD1-6E57-41E5-8495-9E2E510FD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C118AC-0598-4748-8424-BA9E028C4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CC0C6E-92E2-42AE-8823-9FD5EC1D0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2852DD-5ABC-4952-88D1-30C279AEE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A2E4D0-344B-4599-BC87-5BE88F2FF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4F6A2B-7F3D-4B8D-A77D-DACD76A8D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AFD84A-D678-4F8F-9A8A-413B6727A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C2D849-7ED4-489C-96CC-82C2B994E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9A54EA-07DB-486C-B194-D21C399B2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045137043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物流风险管理与应对策略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物流风险管理概述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物流风险识别与评估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物流风险应对策略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物流风险管理实施与监控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物流风险应对案例分析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物流风险管理概述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物流风险定义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物流风险是指在物流过程中，由于各种不确定因素，导致物流服务中断、延迟或产生额外成本的可能性。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物流风险分类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物流风险可以根据不同的标准进行分类，如按来源可分为内部风险和外部风险；按影响范围可分为局部风险和全局风险；按性质可分为自然风险、社会风险和经济风险等。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物流风险定义与分类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降低额外成本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通过风险管理，企业可以提前预测和应对潜在的物流风险，从而降低因风险导致的额外成本。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提高企业竞争力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良好的物流风险管理有助于提高企业的整体运营效率和客户满意度，进而提升企业的市场竞争力。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保障物流服务连续性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有效的物流风险管理可以降低物流服务中断和延迟的风险，确保企业生产经营的连续性。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物流风险管理的重要性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b="2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b="-3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b="2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物流风险管理的发展历程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初步认识阶段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最初，企业对物流风险的认知较为有限，风险管理主要依靠个人经验和直觉。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经验积累阶段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随着企业物流活动的日益频繁和复杂，开始有意识地对物流风险进行总结和归纳，形成初步的风险管理知识体系。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理论体系形成阶段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经过多年的实践和探索，形成了较为完善的物流风险管理理论体系，开始有专业的机构和人员从事物流风险管理的研究和咨询工作。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物流风险识别与评估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历史数据分析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请教物流领域的专家，了解物流风险的来源和特点。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专家咨询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现场调查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客户反馈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收集客户反馈信息，了解物流服务中存在的问题和风险。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通过分析历史数据，识别物流过程中可能出现的问题和风险点。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深入物流现场，了解实际操作流程，发现潜在的风险源。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货物损失率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准时率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成本效益比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风险评估指标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r="1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b="-1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r="2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b="-1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衡量货物在运输过程中损失的频率和程度。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评估物流服务是否按时完成的指标。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衡量物流服务成本与效益之间的比例关系。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反映客户对物流服务的满意程度。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通过专家评估、经验判断等方式对风险进行定性分析。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定性评估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b="1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运用数学模型、统计方法等手段对风险进行量化分析。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将定性评估与定量评估相结合，全面评估物流风险的大小和影响程度。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物流风险应对策略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风险规避策略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通过消除风险因素或采取预防措施来避免风险的发生。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在物流过程中，对可能产生风险的环节进行预先分析，采取措施消除或减少风险因素，例如选择可靠的供应商、优化运输路线、加强货物安全检查等。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将风险转移到其他实体或个人。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通过保险、合同等方式将物流风险转移给第三方，例如购买运输保险、与承运商签订免责协议等，以减轻企业自身承担的风险。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风险转移策略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采取措施降低风险的影响程度。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在物流过程中，对可能产生风险的环节进行预先分析，并采取措施降低风险的影响程度，例如加强货物装卸管理、制定应急预案等。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风险缓解策略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https://d.book118.com/428045137043006037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2024-09-17T01:42:34.570</cp:lastPrinted>
  <dcterms:created xsi:type="dcterms:W3CDTF">2024-09-16T17:42:34Z</dcterms:created>
  <dcterms:modified xsi:type="dcterms:W3CDTF">2024-09-16T17:42:36Z</dcterms:modified>
</cp:coreProperties>
</file>