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7605E-55D9-4DF4-B738-FACD5D71E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CB157-E9A7-41D1-9203-1D9EDB5FB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F6AD6-C940-48AB-ABEB-783EEDE20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6DD43-E808-4E23-910A-D0AD33332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F864E1-3E6B-44F0-9DAD-5B2461B3C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9A20E6-2AD9-42CF-9B15-3E4979952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17C365-D9ED-4C2E-9105-D1B06B705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90AC4-3C5A-41FA-8F8E-3C0C33232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EC994-641F-490D-A51F-1DA058AE8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443D2-CB35-4F7E-8C00-C235FACC8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855CA-E3EE-43FF-BF57-A46A5467B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46047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销售市场需求不确定风险评估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销售市场需求不确定性分析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风险评估方法论述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关键风险点识别与评估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评估销售市场需求不确定性风险，有助于企业提前预警并制定应对策略，减少潜在损失。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应对市场不确定性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56" r="1225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711" r="371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通过风险评估，为管理层提供全面、准确的市场信息，辅助其做出更明智的决策。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将风险评估纳入企业风险管理体系，有助于完善内部控制，提升企业整体抗风险能力。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评估不同市场环境下，如经济周期、政策调整、社会事件等，对销售市场需求的影响。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市场需求波动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客户需求多样性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供应链稳定性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分析竞争对手的策略调整、市场份额变动等因素，评估对企业销售市场的冲击。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考察客户需求的多样性、个性化程度以及变化趋势，以评估对市场需求的满足程度。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评估供应链中断、价格波动等风险对销售市场的影响，以及企业的应对能力。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销售市场需求不确定性分析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800" b="58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市场需求波动原因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宏观经济因素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包括经济增长、通货膨胀、利率等宏观经济指标的变化，以及政策调整、国际贸易环境等因素，都会对市场需求产生影响。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行业竞争态势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行业内竞争者的数量、市场份额、营销策略等都会影响市场需求。此外，新进入者和替代品的威胁也会对市场需求构成不确定性。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消费者行为变化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消费者偏好、购买习惯、品牌忠诚度等方面的变化都会导致市场需求波动。同时，人口结构、文化背景等也会对消费者行为产生影响。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运用统计分析方法对历史销售数据、市场趋势等进行深入挖掘和分析，揭示市场需求波动的内在规律。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专家咨询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借助行业专家或顾问的专业知识和经验，对市场需求不确定性进行评估和预测。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通过市场调研了解目标市场的消费者需求、购买行为以及竞争对手情况，为评估市场需求不确定性提供依据。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通过对历史数据的统计分析，计算各影响因素发生的概率及其对市场需求的影响程度，进而评估市场需求的不确定性。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概率分析法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分析各影响因素在一定范围内变化时，对市场需求的影响程度，从而判断市场需求的敏感性。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设定不同的市场情景，综合考虑多种影响因素的相互作用，对市场需求不确定性进行全面评估。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情景分析法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不确定性程度评估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风险评估方法论述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德尔菲法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通过匿名方式征求专家意见，经过反复征求、归纳、修改，最后汇总成专家基本一致的看法，作为评估的结果。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情景分析法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通过对未来可能发生的不同情景进行描述和分析，来评估市场需求不确定性对不同情景的敏感度和影响。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专家评估法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利用专家经验、知识和判断力对市场需求不确定性进行主观评估。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定性评估方法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将市场需求不确定性的发生概率和影响程度分别进行评估，并在矩阵中进行表示，以直观展示风险的大小。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通过改变相关参数，观察市场需求变化的敏感程度，以评估不确定性对销售市场的影响。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蒙特卡罗模拟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利用计算机模拟技术，对市场需求不确定性进行多次抽样和模拟，以获得可能结果的概率分布。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模糊综合评估法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运用模糊数学理论，将市场需求不确定性的模糊性进行量化处理，综合考虑多种因素进行评估。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灰色系统理论评估法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利用灰色系统理论中的灰色关联分析、灰色预测等方法，对市场需求不确定性进行评估和预测。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BP神经网络评估法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通过构建BP神经网络模型，对历史数据进行训练和学习，以实现对市场需求不确定性的智能评估和预测。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综合评估方法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关键风险点识别与评估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https://d.book118.com/428046047033006035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2024-09-13T23:15:03.458</cp:lastPrinted>
  <dcterms:created xsi:type="dcterms:W3CDTF">2024-09-13T15:15:03Z</dcterms:created>
  <dcterms:modified xsi:type="dcterms:W3CDTF">2024-09-13T15:15:05Z</dcterms:modified>
</cp:coreProperties>
</file>