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ABA26-9FCF-4219-B331-D779C994B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F15712-CC90-41AB-87C5-BF37540EA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F11D0-CB70-40BF-814F-EA0ECBCA2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A019C6-F3A4-4450-9B33-FB1874401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CC439A-6005-459B-B785-442C6056E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12B97C-3247-420D-897B-59E75D0E7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7260A9-3096-4D8F-90B7-03DA6D01A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64CEB1-0087-4EAB-B81D-E169E5BF4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F5B6E3-D1DC-4C1C-8045-C34CCCDB8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C848E-B77A-4988-BA61-EEE3A9AAA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E7A9D-7646-4353-9DB2-0710CE9FE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4605206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2023年口腔科疫情工作总结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患者管理与治疗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医护人员防护与培训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口腔科运营情况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疫情概述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38" r="325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疫情发展情况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2023年，新冠病毒变异株奥密克戎依旧在全球范围内广泛传播，导致感染人数持续上升。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全球范围内，新冠病毒变异株不断出现，传播力增强，给疫情防控带来新的挑战。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疫情对口腔科的影响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口腔科诊疗工作中，患者流量减少，部分患者因担心感染风险而推迟就诊。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由于疫情防控措施，口腔科医护人员的工作负担加重，工作压力增大。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加强患者预检分诊工作，确保患者安全就诊。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严格执行消毒和防护措施，保障医护人员和患者的安全。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优化诊疗流程，提高工作效率，减少患者等待时间。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口腔科应对疫情的措施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患者管理与治疗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在疫情期间，口腔科采取了严格的预检分诊制度，对每一位就诊患者进行体温检测和流行病学史询问，确保安全接诊。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患者接诊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根据患者病情和紧急程度，采取了分类分流措施，优先处理急危重症患者，合理安排非紧急治疗。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分流措施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患者接诊与分流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在保证患者安全的前提下，口腔科医生根据患者病情和疾病类型，采取了相应的治疗措施，如牙髓治疗、牙齿矫正等。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在治疗过程中，医生严格遵守防护规定，佩戴口罩、手套等防护用品，确保患者和医务人员的安全。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口腔疾病治疗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防护措施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常规治疗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线上宣教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利用微信公众号、小程序等线上平台，发布口腔健康知识文章和视频，提高患者对口腔疾病的认知和预防意识。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线下宣教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在就诊过程中，医生对患者进行面对面的健康教育，指导患者正确的口腔护理方法和预防措施。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患者健康教育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医护人员防护与培训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https://d.book118.com/428046052063006044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2024-09-24T14:20:23.739</cp:lastPrinted>
  <dcterms:created xsi:type="dcterms:W3CDTF">2024-09-24T06:20:23Z</dcterms:created>
  <dcterms:modified xsi:type="dcterms:W3CDTF">2024-09-24T06:20:25Z</dcterms:modified>
</cp:coreProperties>
</file>