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EF31F-C665-4454-93B1-5C580E84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12C23-35E2-4F64-B5B4-7956F8B3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68A28-E52A-45DF-A7DF-8619F8ED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F60DD-7F4A-4CBF-88C3-B86DE490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C0DA5-34BA-49A4-BEE8-2F7773C1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1E51B-3E2F-4985-BDAC-782B8768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59755-4818-40A3-825A-8B5E9F42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2A8FB-89E7-4806-9DB4-14D25570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603A6-F742-408E-B2D1-509E1804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52141-7700-4351-9C7A-18D8291F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23199-0793-4E69-9C6F-136AF521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6061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临床医学概论课程母婴健康与计划生育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计划生育政策与法规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孕前保健与优生优育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孕期保健与胎教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分娩期护理与产褥期管理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新生儿保健与早期教育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母婴健康定义与重要性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母婴健康是人口素质提升的基础，关系到家庭幸福、社会稳定和民族未来。保障母婴安全，降低孕产妇和婴儿死亡率，提高出生人口素质，是全面建设社会主义现代化国家的重要保障。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母婴健康是指母亲和婴儿在生理、心理和社会适应等方面的良好状态，涉及孕期、分娩期、产褥期及新生儿期的健康管理和保健服务。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妇幼保健工作的加强，我国母婴健康状况得到显著改善，孕产妇和婴儿死亡率逐年下降。但仍存在地区差异、城乡差异和不同人群之间的差异，部分偏远地区和弱势群体母婴健康状况仍需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当前，我国母婴健康面临的主要挑战包括高龄孕产妇增多、出生缺陷发生率上升、孕期合并症和并发症增多等。此外，新冠疫情等突发公共卫生事件也对母婴健康带来了新的挑战。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母婴健康现状及挑战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推进科技创新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母婴健康促进策略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通过多种渠道和形式，加强母婴健康知识宣传教育，提高全社会对母婴健康的重视程度和认知水平。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建立健全以妇幼保健机构为主体、综合医院和专科医院为补充的母婴健康服务体系，提供全面、连续、优质的保健服务。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鼓励和支持开展母婴健康领域科技创新和成果转化应用，推动新技术、新方法在母婴健康管理中的广泛应用。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加强妇幼保健人才队伍建设，提高基层医务人员专业技能和服务水平，满足群众日益增长的保健需求。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计划生育政策与法规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计划生育政策的提出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政策调整与完善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当前政策重点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56" r="6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计划生育政策演变及现状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20世纪70年代初，中国政府开始大力推行计划生育政策，以控制人口过快增长。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随着社会经济发展和人口形势变化，计划生育政策不断进行调整和完善，如放开二孩政策、实施全面二孩政策等。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当前计划生育政策的重点是优化生育政策，促进人口长期均衡发展，同时加强对计划生育家庭的扶助和保障。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计划生育法规体系包括宪法、法律、行政法规、地方性法规等多个层次，形成了完整的法规体系。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各级卫生健康行政部门是计划生育工作的主管部门，负责组织实施计划生育政策和法规。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实施机构与职责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政府通过加强监管和处罚措施，确保计划生育政策和法规得到有效执行，如开展计划生育检查、征收社会抚养费等。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监管与处罚措施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计划生育法规体系及实施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计划生育与母婴健康关系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优生优育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计划生育政策提倡优生优育，通过遗传咨询、产前诊断等措施，降低出生缺陷发生率，提高母婴健康水平。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孕产妇保健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政府加强对孕产妇的保健服务，提供全面的孕产期保健指导和医疗服务，保障母婴安全。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儿童保健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政府重视儿童保健工作，通过定期健康检查、预防接种等措施，促进儿童健康成长。同时，加强对儿童常见病的预防和治疗工作。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孕前保健与优生优育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孕前保健内容及方法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保持心情愉悦，减轻压力，避免焦虑、抑郁等负面情绪。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保持健康的生活方式，包括合理饮食、充足睡眠、适度运动等。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进行全面的身体检查，包括妇科检查、口腔检查、甲状腺功能检查等。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接种相关疫苗，预防传染性疾病；注意个人卫生，避免感染；避免接触有害物质和射线。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选择最佳的生育年龄和生育时机，避免近亲结婚和遗传疾病的发生。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注重孕期营养和保健，避免接触有害物质和射线；定期进行产前检查，及时发现并处理异常情况；选择合适的分娩方式，保障母婴安全。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优生优育原则与措施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优生原则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https://d.book118.com/428046061046006034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2024-09-12T16:58:49.393</cp:lastPrinted>
  <dcterms:created xsi:type="dcterms:W3CDTF">2024-09-12T08:58:49Z</dcterms:created>
  <dcterms:modified xsi:type="dcterms:W3CDTF">2024-09-12T08:58:51Z</dcterms:modified>
</cp:coreProperties>
</file>