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3FB61-4D67-4FD1-9799-233D4488F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7D977-A60D-498D-A577-1C5A20B41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EFCD9-8E1F-4852-AE22-EBCE06ED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2147B-FE10-45D4-968E-D170EBC1F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5F2FE-CD7D-4FB8-A2E8-559D729A1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6AD29F-D820-4BDC-85D9-6D2F429B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F3096-FC09-49C7-AECB-CC13B8418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00839-6FDB-4228-8008-AD510D893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88F1A-14F9-4730-B66C-B7CA4D7F7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6EC86-0668-4EE1-9AD2-849A1BB4E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807B1-047E-4ED5-8131-7F6EE16A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607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教育与培训服务的心理咨询与辅导服务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教育与培训服务中的心理咨询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辅导服务的策略与实践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心理咨询与辅导服务的挑战与对策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提升教育与培训服务的心理咨询与辅导服务质量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09" b="1800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应对学生心理健康问题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当前学生面临诸多压力，包括学业、人际关系、未来规划等，心理咨询与辅导服务旨在帮助学生应对这些问题，维护其心理健康。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通过提供心理咨询与辅导服务，可以帮助学生更好地适应学校生活，提高学习效果，从而促进教育公平。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推动教育全面发展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心理咨询与辅导服务不仅关注学生心理健康，还涉及学生思想、情感、态度和价值观等方面，有助于推动学生全面发展。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个性化支持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每个学生面临的问题和挑战都是独特的，心理咨询与辅导服务能够提供个性化的支持，满足学生的特定需求。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预防与干预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通过心理咨询与辅导服务，可以及早发现学生的心理问题，采取适当的干预措施，防止问题进一步恶化。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提升学生福祉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心理咨询与辅导服务不仅有助于学生解决当前问题，还能提高其自我认知、情绪管理和人际交往能力，进而提升学生整体福祉。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促进学校氛围建设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良好的心理咨询与辅导服务有助于营造积极、健康的学校氛围，增强师生之间的信任与沟通，提高教育质量。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心理咨询与辅导服务的重要性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教育与培训服务中的心理咨询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https://d.book118.com/428046075011006044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2024-09-23T21:09:21.333</cp:lastPrinted>
  <dcterms:created xsi:type="dcterms:W3CDTF">2024-09-23T13:09:21Z</dcterms:created>
  <dcterms:modified xsi:type="dcterms:W3CDTF">2024-09-23T13:09:23Z</dcterms:modified>
</cp:coreProperties>
</file>