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4A7BC-0F37-4F7D-883F-6F477BE62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C5D12-67C8-486D-A67A-2CA051557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F1E4F-74B2-4C19-92CD-76A1EAC43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CAB15D-B3B4-4BA7-AFB8-E14AE7C6C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C08D92-84A7-4682-94C4-F4269723C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682720-8901-4A11-8982-6E85A7D45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BAE7BE-F286-4CFB-8A3A-A299FA304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784DE-5B04-4CA8-8B0F-12626C8D9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664C6-8E33-4119-8D1D-0CDC90248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5B1A1-A300-413A-BF6A-3F18F2318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A156A-839F-43DD-965A-C2FFCF892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4612602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经济文书撰写与应用\n## 1.经济文书的概念与分类\n### 1.1经济文书的定义与重要性\n### 1.2经济文书的类型及特点\n### 1.3经济文书的主要应用场景\n## 2.经济文书的基本结构与写作技巧\n### 2.1经济文书的基本结构及组成要素\n### 2.2经济文书的写作技巧与注意事项\n### 2.3经济文书的语言特点与风格\n## 3.经济文书实例分析与鉴赏\n### 3.1优秀经济文书实例分析\n### 3.2经济文书实例的鉴赏要点\n### 3.3从实例中学习经济文书的写作方法\n## 4.经济文书写作中的常见问题及解决方法\n### 4.1经济文书写作中常见的问题\n### 4.2针对常见问题的解决方法\n### 4.3提高经济文书写作能力的途径\n## 5.经济文书的发展趋势与未来展望\n### 5.1经济文书的发展趋势分析\n### 5.2未来经济文书写作的可能变化\n### 5.3适应经济文书发展趋势的对策建议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经济文书撰写与应用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经济文书的概念与分类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经济文书的定义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是经济活动中的书面表达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旨在传递经济信息、表达经济意图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具有明确的目的性和实用性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经济文书的重要性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反映经济活动的真实情况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促进经济行为的规范化和合理化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提高经济活动的效率和质量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经济文书的定义与重要性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经济文书的类型及特点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经济文书的类型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合同、协议、意向书等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报告、建议书、分析报告等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评估报告、审计报告等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经济文书的特点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目的明确，针对性强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结构严谨，逻辑性强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语言简练，表达清晰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经济文书在企业管理中的应用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签订合同，规范经济行为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制定计划，明确目标与责任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评估绩效，优化资源配置</a:t>
                </a:r>
                <a:endParaRPr/>
              </a:p>
            </p:txBody>
          </p:sp>
          <p:sp>
            <p:nvSpPr>
              <p:cNvPr id="20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经济文书在政府决策中的应用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制定政策，引导经济发展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监测经济，提供决策依据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审计监督，确保经济活动合规</a:t>
                </a:r>
                <a:endParaRPr/>
              </a:p>
            </p:txBody>
          </p:sp>
          <p:sp>
            <p:nvSpPr>
              <p:cNvPr id="20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经济文书在市场交易中的应用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传递信息，促进交易达成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评估价值，为交易提供参考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签订合同，保障交易双方权益</a:t>
                </a:r>
                <a:endParaRPr/>
              </a:p>
            </p:txBody>
          </p:sp>
          <p:sp>
            <p:nvSpPr>
              <p:cNvPr id="21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经济文书的主要应用场景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经济文书的基本结构与写作技巧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经济文书的基本结构及组成要素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经济文书的基本结构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标题：简洁明了地概括文书主题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导言：介绍文书背景、目的和意义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正文：详细阐述文书内容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结论：总结文书观点，提出建议或展望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经济文书的组成要素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主题：明确文书讨论的核心问题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事实：支持文书观点的相关数据和信息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分析：对事实进行逻辑分析和论证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建议：针对分析结果提出解决方案或意见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经济文书的写作技巧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明确目的，突出主题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结构严谨，逻辑性强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语言简练，表达清晰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经济文书的注意事项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保持客观，避免主观臆断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充分论证，避免片面观点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注意保密，遵守法律法规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经济文书的写作技巧与注意事项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经济文书的语言特点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准确：使用专业术语，避免模糊表述   -简练：避免冗长和重复，表达简洁明了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生动：运用举例、比喻等手法，增强说服力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经济文书的风格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客观：以事实为依据，避免主观情感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严谨：逻辑严密，论述有条理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务实：关注实际问题，提出具体建议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经济文书的语言特点与风格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经济文书实例分析与鉴赏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实例一：某企业项目投资分析报告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标题：某企业项目投资分析报告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导言：介绍项目背景、目的和意义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正文：详细阐述项目分析过程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结论：总结分析结果，提出建议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实例二：某政府部门经济发展规划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标题：某政府部门经济发展规划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导言：介绍规划背景、目的和意义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正文：详细阐述规划内容和实施措施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结论：总结规划目标，展望未来发展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实例三：某国际经济合同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标题：某国际经济合同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导言：介绍合同背景和双方意愿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正文：详细阐述合同条款和规定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结论：总结合同内容，强调双方权益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优秀经济文书实例分析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https://d.book118.com/428046126026006040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经济文书撰写与应用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2024-09-18T10:13:05.001</cp:lastPrinted>
  <dcterms:created xsi:type="dcterms:W3CDTF">2024-09-18T02:13:05Z</dcterms:created>
  <dcterms:modified xsi:type="dcterms:W3CDTF">2024-09-18T02:13:06Z</dcterms:modified>
</cp:coreProperties>
</file>