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7B161-3FA8-430B-B8B5-9D5E04BCE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C2927-D641-44DC-B5F7-2D75F37F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E3B45-AF43-44C5-ABFC-BB913F8A0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E576A-B393-4D4E-81D6-C9DDC60BE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D8AB2D-C190-4A18-A2E0-B22D00EC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536049-FB03-4C2C-BA45-C14764748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23593-D41D-4573-B76F-EFBC2481C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E11BA-6546-485B-AE64-571AE4F3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F3AB1-8710-4307-92AA-6EC7E3BB9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EDBBD-86A4-4F82-A915-BAD64C46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AEBF4-30C2-4676-B772-7DBD146CD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47142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社区挂职锻炼工作总结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社区挂职锻炼工作概述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基层治理参与及贡献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通过参与社区工作，了解社区运作机制，提升个人组织协调和沟通能力。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服务社区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利用自身专业知识和技能，为社区提供有针对性的服务，推动社区发展。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拓展职业视野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通过接触不同领域和人群，拓展职业视野，为未来的职业发展打下基础。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详细描述在社区挂职期间的具体工作内容和所承担的职责。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展示个人在社区挂职期间取得的工作成果和业绩。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分享在社区挂职期间获得的经验教训和心得体会。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阐述个人对于未来在社区工作或相关领域的计划和展望。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社区挂职锻炼工作概述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负责协助社区工作人员处理日常事务，包括居民关系协调、社区活动组织等。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负责社区宣传教育工作，包括宣传资料的制作与分发、居民教育活动的策划与实施等。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在疫情期间，负责社区疫情防控工作，包括居民健康监测、防疫知识宣传等。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挂职锻炼岗位及职责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自XXXX年XX月至XXXX年XX月，共计XX个月。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位于XX市XX区的XX社区。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成功策划并实施了多项社区活动，如“邻里节”、“垃圾分类知识竞赛”等，有效促进了社区居民之间的互动与交流。同时，在疫情防控期间，积极参与社区防控工作，确保了社区居民的健康与安全。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通过此次挂职锻炼，不仅提升了自己的组织协调能力和沟通表达能力，还加深了对社区工作的认识和理解。同时，也结识了许多优秀的社区工作者和居民，为今后的工作和生活积累了宝贵的经验和资源。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社区服务工作开展情况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根据社区需求和居民特点，策划了包括文艺演出、健康讲座、亲子活动等在内的多样化社区服务活动。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积极联络社区内外资源，如邀请专业讲师、争取活动场地和设备等，确保活动的顺利进行。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负责活动的具体执行，包括现场布置、人员协调、流程安排等，确保活动的顺利进行和居民的积极参与。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活动实施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社区服务活动组织与实施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热情接待来访居民，倾听他们的诉求和建议，及时记录和反馈问题。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居民接待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积极与社区居民、业主委员会、物业公司等各方进行沟通，协调解决社区内的各类问题和纠纷。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及时向居民传达社区的重要信息和通知，确保信息的畅通和居民的知情权。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居民关系协调与沟通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组织人员对损坏的设施进行维修和保养，确保设施的正常使用和延长使用寿命。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定期对社区公共设施进行巡查，发现问题及时上报并跟进处理情况。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加强社区公共设施的安全管理，如定期检查消防设施、确保电梯安全运行等，保障居民的生命财产安全。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公共设施维护与管理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https://d.book118.com/428047142025006035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2024-09-13T20:55:52.338</cp:lastPrinted>
  <dcterms:created xsi:type="dcterms:W3CDTF">2024-09-13T12:55:52Z</dcterms:created>
  <dcterms:modified xsi:type="dcterms:W3CDTF">2024-09-13T12:55:54Z</dcterms:modified>
</cp:coreProperties>
</file>