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FAFDC-0071-4921-B045-868D50945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3CC82-178A-4F92-BEB5-CC53B8B86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2ED7A-0581-42A3-871B-065FE26A8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A6DDAF-6D61-477D-A9DF-1AAFA40C1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C1AFD2-5201-4F76-9B43-F488529CA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F9E03F-0C68-4888-AD5D-3C30402C5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8D4537-8F2F-42B9-B4FC-60450E6F8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0630D0-F998-46B0-8921-C4A4E4CD2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EDCF1-1941-4599-9412-6DEED5EF0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F2E3D-8A5B-47F1-9C34-9505CDEE1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F6DC9-CF1E-4503-8136-8C4CB2C4B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500161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2024年礼仪教育项目实施方案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项目实施内容与步骤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项目资源保障措施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项目进度管理与风险控制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88" b="17888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传承中华优秀传统文化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礼仪是中华文化的重要组成部分，通过礼仪教育可以传承和弘扬中华优秀传统文化。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提升个人素养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礼仪教育有助于提升个人修养，塑造良好的个人形象，增强自信心和自尊心。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礼仪是社会交往的润滑剂，通过礼仪教育可以促进人与人之间的相互尊重和理解，推动社会和谐发展。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礼仪教育重要性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760" b="9760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重视程度不足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当前社会对礼仪教育的重视程度不够，导致许多人在日常生活中缺乏基本的礼仪常识。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教育方式单一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现有的礼仪教育方式比较单一，缺乏针对性和实效性，难以满足不同人群的需求。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缺乏实践机会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礼仪教育需要理论与实践相结合，但当前许多礼仪教育课程缺乏实践环节，导致学员难以真正掌握和运用所学知识。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当前礼仪教育现状及问题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提高礼仪教育普及率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通过本项目的实施，提高礼仪教育在全社会中的普及率，让更多人了解和掌握基本礼仪知识。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培养专业礼仪人才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通过专业的礼仪培训课程和实践锻炼，培养一批具备专业素养和实践能力的礼仪人才。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推广礼仪文化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通过本项目的宣传和推广活动，让更多人了解礼仪文化的魅力和价值，推动礼仪文化在全社会中的传播和弘扬。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建立礼仪教育长效机制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通过本项目的实施和总结，探索建立一套行之有效的礼仪教育长效机制，为未来的礼仪教育工作提供有力保障。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项目实施内容与步骤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556" b="255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813" r="381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160" b="21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礼仪课程设置及内容安排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研发礼仪教育课程体系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结合中国传统文化和现代礼仪规范，针对不同年龄段学生设计礼仪课程。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编制礼仪教材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组织专家团队编写礼仪教育教材，注重实用性和可操作性。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安排礼仪课程时间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将礼仪课程纳入学校教学计划，确保每周有固定的礼仪教育时间。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定期组织礼仪教学经验交流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鼓励教师分享礼仪教学经验，促进教师之间的相互学习和进步。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培训礼仪教育师资队伍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组织礼仪教育专家对学校教师进行培训，提高教师礼仪素养和教学能力。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选拔优秀礼仪教师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建立礼仪教师选拔机制，选拔具有丰富教学经验和良好礼仪素养的教师担任礼仪课程主讲。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师资培训与选拔机制建立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通过校园广播、宣传栏、校园网站等多种渠道宣传礼仪知识，营造浓厚的礼仪文化氛围。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宣传礼仪文化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开展礼仪主题活动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树立礼仪榜样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结合重要节日和纪念日，开展礼仪主题演讲、知识竞赛、文艺演出等活动。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评选校园礼仪之星、礼仪示范班级等，发挥榜样示范作用，引导学生争做礼仪标兵。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校园文化氛围营造举措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组织礼仪实践活动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利用课余时间或寒暑假，组织学生开展礼仪志愿服务、社会实践等活动。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评估礼仪实践效果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对礼仪实践活动进行总结评估，及时总结经验教训，不断完善实践活动方案。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设计礼仪实践活动方案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结合学生实际和社会需求，设计具有针对性和实效性的礼仪实践活动方案。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5056" r="15056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实践活动设计与组织安排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项目资源保障措施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明确项目总预算和分阶段预算，确保资金合理分配。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制定严格的财务管理制度，规范资金使用流程。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设立专项资金账户，实现专款专用，避免资金挪用。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定期进行财务审计和绩效评估，确保资金使用效益最大化。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资金投入及使用计划制定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https://d.book118.com/428050016134006036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2024-09-16T10:40:30.400</cp:lastPrinted>
  <dcterms:created xsi:type="dcterms:W3CDTF">2024-09-16T02:40:30Z</dcterms:created>
  <dcterms:modified xsi:type="dcterms:W3CDTF">2024-09-16T02:40:32Z</dcterms:modified>
</cp:coreProperties>
</file>