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EC1AB-0306-46D8-942A-87D18C193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D3134-BE98-459C-A076-A155181CF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F97E0-A5B0-45CB-A097-73C344117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B90C7-A52D-407C-B335-DD74A765B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BC12A1-F3A3-4DD0-AA30-C8557F07E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E692DC-35FD-4F07-BBD2-EA6193BD8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48F03D-BC9F-4AEB-8E30-A2853762F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C3FD7-293F-48C1-9E9E-BF87D002C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A3B96-313B-4F01-9275-586AB2813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5C4FD-D2D8-4E83-86D4-E0F09651C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6AF8F-8EDF-4379-BC7C-BC404C035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500201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安全生产管理制度的安全交底管理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安全交底概述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安全交底流程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关键环节控制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监督检查与考核评价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相关法律法规与标准规范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安全交底概述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安全交底是指在进行生产作业前，由安全生产管理人员向作业人员传递安全生产信息、明确安全操作要求和应急措施的过程。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确保作业人员了解作业过程中的危险因素、掌握正确的安全操作方法和应急处理措施，提高作业人员的安全意识和操作技能，保障生产作业的安全顺利进行。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88" r="19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适用于企业内所有涉及生产作业的活动，包括设备操作、工艺流程、危险作业等。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包括生产作业人员、设备操作人员、安全管理人员等所有参与生产作业的人员。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交底内容：应包括作业过程中的危险因素、安全操作规程、应急处理措施等。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交底内容应具体、明确，易于理解和操作。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交底过程应有记录，参与交底的人员应签字确认。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对于复杂或危险性较大的作业，应制定详细的安全交底方案，并进行多次交底，确保作业人员充分掌握安全操作要求。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安全管理人员应对交底情况进行监督和检查，确保交底工作的有效实施。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交底内容与要求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安全交底流程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明确需要进行安全交底的工种、岗位或人员，确保交底内容的针对性和有效性。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确定交底对象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收集与交底内容相关的安全生产规章制度、操作规程、应急预案等资料，为交底提供充分依据。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根据交底对象的实际情况，制定详细的安全交底计划，包括交底时间、地点、参与人员等。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制定交底计划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交底前准备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333" r="17333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向交底对象传达国家、地方及企业的安全生产法律、法规、标准、规范等要求，明确其应遵守的安全规定。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传达安全要求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针对交底对象的工种、岗位特点，讲解相关的安全知识，包括危险源辨识、风险控制、安全操作规程等。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讲解安全知识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结合以往发生的事故案例，分析事故原因和教训，使交底对象深刻认识到安全生产的重要性。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分析事故案例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针对交底对象提出的问题或疑虑，进行耐心细致的解答和指导，确保其充分理解并掌握相关安全知识和技能。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解答疑难问题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交底过程实施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92" r="1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定期对交底对象执行安全规定和操作规程的情况进行检查，发现问题及时督促整改。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检查执行情况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收集反馈信息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评估交底效果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建立档案记录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鼓励交底对象积极反馈安全生产中遇到的问题和建议，不断完善安全管理制度和措施。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定期对安全交底的效果进行评估，总结经验教训，持续改进安全交底工作。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对每次安全交底的情况进行详细记录，建立档案备查，为后续的安全管理工作提供依据。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交底后跟踪与反馈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关键环节控制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针对识别出的危险源，采用定性或定量的评估方法，确定其风险等级，为后续的安全防护措施制定提供依据。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危险源监控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对辨识出的危险源进行持续监控，及时发现并处理潜在的安全隐患。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通过对生产过程中的设备、工艺、环境等进行全面分析，识别出潜在的危险源，并对其可能产生的危害进行初步评估。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根据风险评估结果，制定相应的安全防护措施，如安全操作规程、安全防护设施、个人防护用品等。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安全防护措施落实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确保各项安全防护措施得到有效执行，如对安全操作规程进行培训考核，定期维护安全防护设施，监督个人防护用品的佩戴等。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定期对安全防护措施的效果进行评估，针对存在的问题及时进行调整和完善。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安全防护措施制定及落实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https://d.book118.com/428050020134006036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2024-09-16T10:40:31.962</cp:lastPrinted>
  <dcterms:created xsi:type="dcterms:W3CDTF">2024-09-16T02:40:31Z</dcterms:created>
  <dcterms:modified xsi:type="dcterms:W3CDTF">2024-09-16T02:40:34Z</dcterms:modified>
</cp:coreProperties>
</file>