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0FEC62-EB89-4E83-B2B6-F174A438DF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559318-B49E-4EE3-98CF-C243DC27F5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D729DB-934F-442F-9E72-CAB1543B08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EF1CB9-AAB2-4E94-8492-3AF4DEA0A0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AFB447-1387-4666-8275-7E8F6797A0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F02F9F-9D41-48A0-A89E-D127925193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D50417-700C-49CE-BA35-3410AD90CA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6EAD55-64B7-4DE8-9A36-2285244D0B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C85A19-3C56-4233-A31A-B2C590A084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F25E96-73E2-4BF6-82AA-17AC98F7D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7743B6-D915-479D-8CB0-A273210E4A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5002100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国际数字鸿沟影响因素</a:t>
            </a:r>
          </a:p>
        </p:txBody>
      </p:sp>
      <p:sp>
        <p:nvSpPr>
          <p:cNvPr id="10" name="AutoShape 10"/>
          <p:cNvSpPr/>
          <p:nvPr/>
        </p:nvSpPr>
        <p:spPr>
          <a:xfrm>
            <a:off x="1355726" y="3832004"/>
            <a:ext cx="3032483" cy="2438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
        <p:nvSpPr>
          <p:cNvPr id="16" name="AutoShape 16"/>
          <p:cNvSpPr/>
          <p:nvPr/>
        </p:nvSpPr>
        <p:spPr>
          <a:xfrm>
            <a:off x="9137413" y="4300567"/>
            <a:ext cx="4507652" cy="4507652"/>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经济发展水平</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政策法规环境</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基础设施状况</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人口素质状况</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社会文化环境</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经济发展水平</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GDP水平</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GDP水平较高的国家通常拥有更多的资源投入数字基础设施建设，提供更多的数字服务，从而缩小数字鸿沟。</a:t>
              </a:r>
            </a:p>
          </p:txBody>
        </p:sp>
      </p:grpSp>
      <p:grpSp>
        <p:nvGrpSpPr>
          <p:cNvPr id="47" name="Group 47"/>
          <p:cNvGrpSpPr/>
          <p:nvPr/>
        </p:nvGrpSpPr>
        <p:grpSpPr>
          <a:xfrm>
            <a:off x="7809821" y="4249198"/>
            <a:ext cx="3286271" cy="1875094"/>
            <a:chOff x="7809821" y="4249198"/>
            <a:chExt cx="3286271" cy="1875094"/>
          </a:xfrm>
        </p:grpSpPr>
        <p:sp>
          <p:nvSpPr>
            <p:cNvPr id="48" name="TextBox 48"/>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GDP水平较低的国家可能面临资金短缺，限制了其数字基础设施的发展和数字服务的提供，导致数字鸿沟扩大。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3"/>
          <a:srcRect l="587" r="587"/>
          <a:stretch>
            <a:fillRect/>
          </a:stretch>
        </p:blipFill>
        <p:spPr>
          <a:xfrm>
            <a:off x="3909691" y="1250241"/>
            <a:ext cx="7848600" cy="5248275"/>
          </a:xfrm>
          <a:prstGeom prst="rect">
            <a:avLst/>
          </a:prstGeom>
        </p:spPr>
      </p:pic>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人均收入水平</a:t>
              </a:r>
            </a:p>
          </p:txBody>
        </p:sp>
      </p:grpSp>
      <p:sp>
        <p:nvSpPr>
          <p:cNvPr id="27" name="AutoShape 27"/>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人均收入水平较高的国家，居民有更高的购买力来获取和使用数字产品和服务，从而有助于缩小数字鸿沟。</a:t>
            </a:r>
            <a:endParaRPr lang="en-US" sz="1100"/>
          </a:p>
        </p:txBody>
      </p:sp>
      <p:sp>
        <p:nvSpPr>
          <p:cNvPr id="29" name="AutoShape 29"/>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人均收入水平较低的国家，居民可能因为经济原因无法负担数字产品和服务，导致数字鸿沟扩大。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3">
            <a:alphaModFix amt="70000"/>
          </a:blip>
          <a:srcRect l="16667" r="16667"/>
          <a:stretch>
            <a:fillRect/>
          </a:stretch>
        </p:blipFill>
        <p:spPr>
          <a:xfrm>
            <a:off x="939482" y="1415327"/>
            <a:ext cx="4843296" cy="4843295"/>
          </a:xfrm>
          <a:prstGeom prst="roundRect">
            <a:avLst/>
          </a:prstGeom>
        </p:spPr>
      </p:pic>
      <p:sp>
        <p:nvSpPr>
          <p:cNvPr id="5" name="TextBox 5"/>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处于工业化阶段的国家，经济快速发展，对数字技术的需求增加，数字基础设施建设和数字服务提供得到重视，有助于缩小数字鸿沟。</a:t>
            </a:r>
          </a:p>
        </p:txBody>
      </p:sp>
      <p:sp>
        <p:nvSpPr>
          <p:cNvPr id="6" name="TextBox 6"/>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处于农业化阶段的国家，经济结构单一，对数字技术的需求相对较低，数字基础设施建设和数字服务提供可能得不到足够的重视，导致数字鸿沟扩大。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经济发展阶段</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政策法规环境</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互联网开放程度</a:t>
            </a:r>
          </a:p>
        </p:txBody>
      </p:sp>
      <p:sp>
        <p:nvSpPr>
          <p:cNvPr id="5" name="AutoShape 5"/>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政府的互联网开放政策对数字鸿沟的形成有重要影响。限制互联网访问和使用范围的措施可能导致部分地区或群体无法享受到数字技术的便利。</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内容管制</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对互联网内容的管制措施，如审查、过滤和封锁，可能限制了信息的传播和获取，加剧数字鸿沟。</a:t>
            </a:r>
          </a:p>
        </p:txBody>
      </p:sp>
      <p:sp>
        <p:nvSpPr>
          <p:cNvPr id="12" name="AutoShape 12"/>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互联网政策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政府对电信基础设施的投资政策直接影响数字鸿沟的大小。缺乏足够的投资可能导致部分地区无法接入互联网或面临网络质量差的问题。</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基础设施投资</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电信资费政策也影响数字鸿沟。高昂的电信费用可能阻碍低收入群体使用互联网，从而加剧数字鸿沟。</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电信资费政策</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电信政策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3"/>
          <a:srcRect t="3830" b="3830"/>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信息安全法规对个人隐私的保护程度影响数字鸿沟。严格的数据保护法规可能限制了数据的获取和使用，影响数字服务的提供和普及。</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政府对网络犯罪的打击力度影响数字鸿沟。有效的打击措施有助于提高网络安全，降低数字鸿沟。</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信息安全法规</a:t>
              </a:r>
            </a:p>
          </p:txBody>
        </p:sp>
      </p:grpSp>
      <p:sp>
        <p:nvSpPr>
          <p:cNvPr id="30" name="AutoShape 30"/>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网络犯罪打击</a:t>
            </a:r>
            <a:endParaRPr lang="en-US" sz="1100"/>
          </a:p>
        </p:txBody>
      </p:sp>
      <p:sp>
        <p:nvSpPr>
          <p:cNvPr id="31" name="AutoShape 31"/>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个人隐私保护</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基础设施状况</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https://d.book118.com/428050021002006037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2024-09-16T14:26:30.120</cp:lastPrinted>
  <dcterms:created xsi:type="dcterms:W3CDTF">2024-09-16T06:26:30Z</dcterms:created>
  <dcterms:modified xsi:type="dcterms:W3CDTF">2024-09-16T06:26:32Z</dcterms:modified>
</cp:coreProperties>
</file>