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6E6A-2190-43B7-84DA-7C65E86A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BCD66-094A-459D-B357-B9F963FD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664AC-BCAF-42CC-8EFB-65BD9932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7E3F3-9FC4-4646-92B7-12ECCDE1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F0741-89ED-4C97-9E94-E898D1CF0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7548D-8E5B-4CC5-AF8E-ADD95F30E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461BB-45E0-4D5A-AAB0-EADD7152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47909-00D7-43DF-A26D-3A1E548B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C58D3-46B5-432D-A437-9DDF58CF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E6777-3978-451A-99FB-D4C498DA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A9E08-62F8-40C1-BF4A-057570F9C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1024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安全教育分类及内容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社会公共安全教育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安全教育实施策略与建议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通过一系列的教学活动和实践，使学生掌握基本的安全知识和技能，提高安全防范意识和能力的过程。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培养学生的安全素养，使其具备预防和处理各种安全风险的能力，保障个人和社会的安全。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通过安全教育，学生可以了解各种安全隐患和危险，掌握相应的防范技能，减少意外事故的发生。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安全教育有助于提高学生的安全意识和素养，减少社会犯罪和不良行为的发生，维护社会稳定和和谐。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推动安全教育发展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随着社会的不断发展和进步，安全教育的内容和形式也在不断更新和完善，以适应时代的需求和挑战。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包括交通规则、交通信号、安全行车、交通事故处理等方面的知识和技能。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公共卫生安全教育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包括传染病预防、食品卫生、急救常识等方面的知识和技能。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26935" y="4993005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0" name="Freeform 10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人身安全教育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包括防范暴力、防范性侵害、防范校园欺凌、防范网络犯罪等方面的知识和技能。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7410" y="3366040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7" name="Freeform 17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消防安全教育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包括火灾原因、火灾预防、火灾扑救、火场逃生等方面的知识和技能。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财产安全教育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包括防盗、防抢、防骗、防传销等方面的知识和技能。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6408706" y="500586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1" name="Group 31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2" name="Freeform 32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包括网络道德、网络安全意识、网络犯罪防范等方面的知识和技能。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日常生活安全教育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教育人们遵守交通信号、标志和标线，不闯红灯，不乱穿马路。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提醒人们在人行道上行走，不在车行道或道路上玩耍、追逐或停留。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骑自行车或电动车时，佩戴安全头盔，遵守交通规则，不逆行、不载人、不使用非机动车道。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安全骑车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乘坐公共交通工具时，排队等候，先下后上，不拥挤、不抢座。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安全乘车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4670" r="1467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教育人们不乱丢烟蒂、火柴等易燃物品，不私拉乱接电线，不使用违规电器。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指导人们掌握火灾逃生的基本方法，如用湿毛巾捂住口鼻、匍匐前进等。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培训人们正确使用灭火器等消防器材，及时扑灭初起火灾。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提醒人们注意保管好个人财物，不轻易将贵重物品暴露在公共场所。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防骗技巧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17" r="2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教育人们提高警惕，不轻信陌生人的言语或承诺，不随意透露个人信息或转账汇款。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指导人们在遇到盗窃或诈骗时及时报警，并保留相关证据以便警方调查。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防盗防骗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教育人们注意食品卫生，不吃变质、过期或不洁的食品。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提醒人们合理搭配饮食，多吃蔬菜水果，少吃油腻、辛辣等刺激性食品。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指导人们在食用海鲜、野味等高风险食品时要谨慎，确保食品来源可靠、烹饪熟透。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预防食物中毒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6" b="1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校园安全制度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校园安全管理制度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建立健全校园安全管理制度，明确安全管理职责和工作流程。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定期对校园内各类场所、设施进行安全检查，及时发现和消除安全隐患。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制定完善的应急预案，明确应急处置措施和人员职责，提高应对突发事件的能力。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教授学生正确的运动姿势和技巧，避免运动损伤。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运动安全知识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确保体育器材的完好和安全，避免因器材问题导致的伤害事故。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体育器材安全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92" r="1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保持运动场地的清洁和整齐，确保场地符合运动安全要求。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运动场地安全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体育活动安全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教授学生正确的实验操作方法和规范，避免因操作不当导致的危险。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加强对实验室化学品的管理和使用，确保化学品的安全存放和使用。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实验室安全规章制度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制定实验室安全规章制度，确保实验活动的安全有序进行。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普及心理健康知识，帮助学生建立健康的心态和良好的心理素质。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教授学生如何正确使用网络，避免网络诈骗和不良信息的侵害。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心理辅导与咨询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提供心理辅导和咨询服务，帮助学生解决心理问题和增强心理韧性。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250" r="10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网络安全与心理健康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https://d.book118.com/428051024010006032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2024-09-09T06:54:10.365</cp:lastPrinted>
  <dcterms:created xsi:type="dcterms:W3CDTF">2024-09-08T22:54:10Z</dcterms:created>
  <dcterms:modified xsi:type="dcterms:W3CDTF">2024-09-08T22:54:13Z</dcterms:modified>
</cp:coreProperties>
</file>