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7BF1D1-2B3B-40E8-846C-59C8205F8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54564F-370C-4ADE-9AF5-6D8ECA121F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93D658-3373-4E0C-9CCC-AACCE10B9B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2B4570-9DA0-47DB-A790-1FE86CFE82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C48CC2-AE1A-4F51-905D-6E7EDD36D8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2AE1F6-38CF-4DAC-854D-1DDAB78F2E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97D054-F509-4735-81BE-684BF1114E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9F28BD-BBAC-468C-A6E5-ACA6D6334F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915257-A69D-4A52-B211-380A6C30F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6DA7C3-0E73-49D3-8C73-BEAD2C654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37C17D-CA72-4930-A9F5-757CA12315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51024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中国机制纸及纸板行业市场现状分析及竞争格局与投资发展研究报告(2024-2029版)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市场供需现状与趋势预测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竞争格局与主要厂商分析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投资价值与风险评估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政策环境与社会责任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行业概述与发展背景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机制纸及纸板行业是指通过机械化生产方式制造纸张和纸板的产业。其产品广泛应用于包装、印刷、文化用品、生活用纸等领域。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根据用途和特性，机制纸可分为文化用纸、包装用纸、生活用纸等；纸板可分为单面纸板、双面纸板、多层纸板等。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机制纸及纸板行业定义与分类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发展历程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中国机制纸及纸板行业经历了从手工制造到机械化生产的转变，近年来在技术创新、产业升级等方面取得了显著成就。</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现状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目前，中国已成为全球最大的机制纸及纸板生产国和消费国，行业规模持续扩大，产品种类日益丰富，技术水平和生产效率不断提高。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上游产业</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主要包括木材、废纸、非木纤维等原料供应，以及造纸化学品、造纸机械等设备和材料制造。</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中游产业</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即机制纸及纸板的生产环节，包括制浆、造纸、加工等工艺流程。</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下游产业</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涉及包装、印刷、文化用品、生活用纸等多个应用领域，与国民经济和社会发展密切相关。</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行业产业链结构分析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市场供需现状与趋势预测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市场需求现状及趋势分析</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chemeClr val="dk1">
                    <a:alpha val="100000"/>
                  </a:schemeClr>
                </a:solidFill>
                <a:latin typeface="Microsoft Yahei"/>
                <a:ea typeface="Microsoft Yahei"/>
                <a:cs typeface="Microsoft Yahei"/>
              </a:rPr>
              <a:t>随着经济发展和人民生活水平提高，机制纸及纸板作为包装、印刷、文化用品等领域的重要原材料，市场需求持续增长。</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消费升级推动高品质产品需求</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chemeClr val="dk1">
                    <a:alpha val="100000"/>
                  </a:schemeClr>
                </a:solidFill>
                <a:latin typeface="Microsoft Yahei"/>
                <a:ea typeface="Microsoft Yahei"/>
                <a:cs typeface="Microsoft Yahei"/>
              </a:rPr>
              <a:t>消费者对产品品质的要求不断提高，对机制纸及纸板的白度、强度、平滑度等性能提出更高要求，推动高品质产品需求增长。</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绿色环保成为重要趋势</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环保意识的提高使得绿色环保成为机制纸及纸板行业的重要趋势，可降解、可回收、低污染的产品受到市场欢迎。</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市场需求持续增长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产能规模不断扩大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随着技术进步和产业升级，机制纸及纸板行业产能规模不断扩大，大型企业通过兼并重组、技术改造等方式提升产能。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多元化供应格局形成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机制纸及纸板行业供应格局逐渐多元化，包括国有企业、民营企业、外资企业等多种类型企业共同参与市场竞争。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绿色供应成为行业共识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在环保政策推动下，机制纸及纸板行业加快绿色供应步伐，采用环保原材料和清洁生产技术，降低污染排放。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市场供应现状及趋势分析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机制纸及纸板的主要原材料是废纸、木浆等，其价格波动直接影响机制纸及纸板的生产成本和市场价格。</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原材料价格波动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市场需求的变化对机制纸及纸板的价格波动具有重要影响。当市场需求增加时，价格上涨；反之，市场需求减少时，价格下跌。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市场需求变化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国家相关政策法规对机制纸及纸板行业的影响不可忽视。例如，环保政策趋紧会推高企业生产成本，进而传导至市场价格。</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政策法规影响</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市场价格波动及影响因素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竞争格局与主要厂商分析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行业集中度逐渐提高</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随着环保政策的趋严和市场竞争的加剧，中国机制纸及纸板行业的集中度逐渐提高，大型企业通过兼并重组、产能扩张等方式提高市场份额。</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多元化竞争格局形成</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行业内企业众多，产品同质化严重，因此价格竞争激烈。同时，部分企业开始通过技术创新、品牌建设等方式寻求差异化竞争优势。</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上下游产业融合趋势明显</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随着造纸行业与包装、印刷等下游产业的融合趋势加强，机制纸及纸板行业企业开始向产业链上下游延伸，以提高整体竞争力。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主要厂商市场份额</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中国机制纸及纸板行业的主要厂商包括玖龙纸业、理文造纸、山鹰纸业、太阳纸业等。其中，玖龙纸业和理文造纸是行业的领军企业，市场份额较高。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竞争力评估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主要厂商在技术创新、品牌建设、市场营销等方面具有较强竞争力。例如，玖龙纸业通过引进先进技术和设备，提高产品质量和生产效率；理文造纸则注重品牌建设和市场拓展，提高品牌知名度和市场占有率。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主要厂商市场份额及竞争力评估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大型企业与中小型企业竞争策略比较</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大型企业通过兼并重组、产能扩张等方式提高市场份额和竞争力；中小型企业则注重技术创新和灵活经营，寻求差异化竞争优势。</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内资企业与外资企业竞争策略比较</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内资企业主要依靠政策支持和本土市场优势，通过扩大产能、降低成本等方式提高竞争力；外资企业则注重技术创新和品牌建设，以高品质产品赢得市场份额。</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不同区域企业竞争策略比较</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不同区域的企业在资源获取、市场拓展等方面具有不同优势。例如，沿海地区企业利用港口优势和国际贸易便利化条件，积极拓展海外市场；内陆地区企业则注重利用当地资源和政策优势，提高本土市场份额。</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不同类型厂商竞争策略比较</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投资价值与风险评估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环保政策推动行业整合</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环保政策趋紧将加速行业整合，优质企业有望通过兼并重组扩大市场份额。</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技术创新带来竞争优势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在智能制造、绿色生产等领域的技术创新将为企业带来竞争优势。</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消费升级驱动市场增长</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随着国内消费者生活品质提升，对机制纸及纸板的需求将持续增长，特别是在高端纸品市场。</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行业投资前景及机会识别</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原材料价格波动风险</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机制纸及纸板的主要原材料为木浆、废纸等，其价格波动将直接影响企业成本。为防范此类风险，建议企业加强原材料采购管理，通过多元化采购渠道、签订长期合同等方式稳定原材料价格。</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市场需求变化风险</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市场需求变化可能导致企业产品滞销、库存积压等问题。为应对此类风险，企业应密切关注市场动态，及时调整生产计划和营销策略，保持产品与市场需求的匹配。</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政策法规变动风险</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政策法规的变动可能对企业经营产生重大影响。为避免此类风险，企业应加强与政府部门的沟通，及时了解政策动向，以便调整经营策略。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投资风险识别与防范建议</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https://d.book118.com/428051024034006030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2024-09-06T14:11:51.382</cp:lastPrinted>
  <dcterms:created xsi:type="dcterms:W3CDTF">2024-09-06T06:11:51Z</dcterms:created>
  <dcterms:modified xsi:type="dcterms:W3CDTF">2024-09-06T06:11:53Z</dcterms:modified>
</cp:coreProperties>
</file>