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D73B0A-3D13-454B-895F-B61346A510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484C43-551E-407E-A722-7F2436555F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269835-79E0-48C5-834E-111CBA291A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5C5B98-BB98-4F5B-AB3C-6F452011E3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6FDCF9-28C0-4C46-8C9A-E8C5E1275C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B07F87-4729-422D-A3E6-766E6C9501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A032EE-267A-4880-A4B8-28D99CC605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4DAEA7-31C2-48AA-B1F3-2AC9E7B238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415D62-BBF7-442E-983A-BCCC0C02E5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F20E75-88AF-4E32-AD12-C4CF8D668E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2F0588-CB15-4138-A8B4-F5570CE8CD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51107063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2024-01-10</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学生在地理学科中的地方知识与空间认知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地方知识在地理学科中的重要性</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空间认知在地理学科中的核心地位</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学生在地理学科中地方知识的培养策略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学生在地理学科中空间认知的提升方法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地方知识与空间认知在地理学科中的融合应用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地理学作为一门研究地球表面自然要素和人文要素相互作用、相互关系的科学，地方知识与空间认知是其核心概念。通过探讨学生在地理学科中的地方知识与空间认知，有助于提高学生的地理素养和综合能力。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强调地方知识与空间认知在地理学科中的重要性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当前地理教育中存在重知识轻能力、重记忆轻理解等问题，导致学生缺乏真正的地方知识与空间认知能力。因此，有必要对学生在地理学科中的地方知识与空间认知进行深入探讨，以改进地理教学方法，提高地理教育质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应对当前地理教育中存在的问题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地方知识与空间认知的定义及内涵</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阐述地方知识与空间认知的概念、特点及其在地理学科中的地位和作用。</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通过问卷调查、访谈等方法，了解学生在地理学科中地方知识与空间认知的实际情况，包括学生的认知水平、认知方式、认知障碍等方面。</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结合学生的认知特点和实际情况，探讨有效的地方知识与空间认知教学策略，如情境教学、案例教学、探究教学等，以提高学生的地理素养和综合能力。</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构建科学、合理的地方知识与空间认知评价指标，以全面、客观地评价学生的地方知识与空间认知能力，为地理教学评价提供有力支持。</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学生地方知识与空间认知的现状调查</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地方知识与空间认知的教学策略探讨</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地方知识与空间认知的评价指标构建</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地方知识在地理学科中的重要性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870" r="3187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6692" r="3669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地方知识是指关于特定地区的自然环境、人文特征、历史发展、社会经济等方面的知识。</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具有地域性、独特性、历史性和文化性，是人们对特定地区的认知和理解。</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地方知识的定义与特点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地理学科的研究对象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地理学是研究地球表面各种自然和人文现象的空间分布、相互关系及其发展变化的学科，而地方知识正是地理学研究的重要内容之一。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地方知识在地理学中的应用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地方知识对于解释地理现象、分析地理问题、提出地理策略具有重要意义，是地理学不可或缺的知识基础。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地方知识与地理学科的关系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313" r="2531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培养学生的地域认知</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通过学习地方知识，学生可以了解不同地区的自然和人文特征，形成对地域的认知和理解，为未来的生活和工作打下基础。</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增强学生的实践能力</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地方知识往往与当地的自然环境和社会经济密切相关，通过学习地方知识，学生可以更好地了解当地的发展状况和问题，提出针对性的解决方案，从而增强实践能力。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培养学生的跨文化意识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地方知识中蕴含着丰富的文化内涵，通过学习不同地区的地方知识，学生可以了解不同文化之间的差异和联系，培养跨文化意识和国际视野。</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地方知识在地理教育中的意义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空间认知在地理学科中的核心地位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空间认知是指个体对空间环境中各种元素的位置、形状、大小、方向、距离等属性的感知、理解和表达能力。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空间认知具有直观性、抽象性、动态性和相对性等特点。它涉及对地理现象的空间分布、空间联系、空间过程等方面的认知。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空间认知的定义与特点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空间认知特点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空间认知定义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542" r="1854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地理学科的空间性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地理学是研究地理环境及其与人类活动关系的科学，具有鲜明的空间性特征。地理学研究的核心是地理现象的空间分布、空间联系和空间过程。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空间认知在地理学科中的地位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空间认知是地理学科的基础和核心，是理解和解释地理现象的关键。在地理教育中，培养学生的空间认知能力对于提高其地理素养和解决实际问题具有重要意义。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空间认知与地理学科的关系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提高学生地理素养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通过培养学生的空间认知能力，可以帮助学生更好地理解和解释地理现象，掌握地理知识和技能，提高地理素养。</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促进学生全面发展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空间认知不仅是一种能力，也是一种思维方式和解决问题的方法。通过培养学生的空间认知能力，可以促进其全面发展，提高综合素质。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适应社会发展需求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随着社会的不断发展，对人才的要求也越来越高。具备良好的空间认知能力的人才在各个领域都具有广泛的适用性，因此培养学生的空间认知能力也是适应社会发展需求的必要举措。</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空间认知在地理教育中的意义</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04</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学生在地理学科中地方知识的培养策略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https://d.book118.com/428051107063006026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2024-09-03T18:55:13.768</cp:lastPrinted>
  <dcterms:created xsi:type="dcterms:W3CDTF">2024-09-03T10:55:13Z</dcterms:created>
  <dcterms:modified xsi:type="dcterms:W3CDTF">2024-09-03T10:55:15Z</dcterms:modified>
</cp:coreProperties>
</file>