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EDBA3F-8DA4-4044-8704-09D88CAC58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0BADC3-70E8-4B47-B536-D4157A10B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3816F0-71BB-47D6-8F4B-AECA1FEAD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237B2B-47A4-4541-81CC-175D5F6E5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4AE65A-5E93-4D63-8661-DE69FF8AD8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46D5CD-0F4A-4AE2-BD42-83607C0095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B83875-7DBB-4908-BE8D-4C1D8DF7C3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906DB1-52F0-4757-BD44-56DC1D7FB4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78657D-CD9F-4F85-961A-0A59CBD7E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6DE78-2BEE-4322-986F-BF385CD57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73735-B4F9-455D-8AAD-F13432883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511260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正、反比例函数的图像和性质</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函数基本概念回顾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正比例函数图像与性质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反比例函数图像与性质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正、反比例函数比较与联系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典型例题解析与方法总结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课堂练习与拓展延伸</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函数基本概念回顾</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函数定义及表示方法</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设$x$和$y$是两个变量，如果对于$x$在某个范围内的每一个确定的值，按照某个对应法则，$y$都有唯一确定的值与之对应，那么就说$y$是$x$的函数。</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函数定义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函数可以用解析式、表格和图像三种方法表示。其中解析式法是用含有数学运算符号和括号的式子来表示函数关系；表格法是用列表的方式来表示两个变量之间函数关系的方法；图像法是把一个变量的每一个值和另一个变量的对应值分别作为横坐标和纵坐标，在坐标系内描出相应的点，所有这些点组成的图形叫做该函数的图像。</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函数的表示方法</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函数的单调性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设函数$f(x)$在区间$D$内有定义，如果对于区间$D$内的任意两个数$x_1$和$x_2$（$x_1 &lt; x_2$），都有$f(x_1) &lt; f(x_2)$（或$f(x_1) &gt; f(x_2)$），那么就说函数$f(x)$在区间$D$内是增函数（或减函数）。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函数的周期性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对于函数$f(x)$，如果存在一个非零常数$T$，使得对于定义域内的每一个$x$，都有$f(x+T)=f(x)$，那么函数$f(x)$就叫做周期函数，非零常数$T$叫做这个函数的周期。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625" r="226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函数的单调性与周期性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设函数$f(x)$的定义域关于原点对称，如果对于定义域内的每一个$x$，都有$f(-x)=-f(x)$（或$f(-x)=f(x)$），那么函数$f(x)$就叫做奇函数（或偶函数）。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函数的奇偶性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如果函数的图像关于某条直线对称，则称该函数具有对称性。例如，二次函数$f(x)=ax^2+bx+c$的图像关于直线$x=-frac{b}{2a}$对称。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函数的对称性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函数的奇偶性与对称性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正比例函数图像与性质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https://d.book118.com/428051126044006043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2024-09-22T19:58:25.248</cp:lastPrinted>
  <dcterms:created xsi:type="dcterms:W3CDTF">2024-09-22T11:58:25Z</dcterms:created>
  <dcterms:modified xsi:type="dcterms:W3CDTF">2024-09-22T11:58:27Z</dcterms:modified>
</cp:coreProperties>
</file>