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3D250-48F2-4AAE-A786-34E2E29E4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64EE1-6357-4EBA-8F0A-BE2767803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998B6-9BD2-4012-998C-6ACE73AD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6A542-5EFA-4D55-8415-8832C8D1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10B907-C4E4-4AE7-8DF5-286932967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E9FC83-A5E2-4601-A67E-1C0C4A027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740E6-D9BB-43F3-93CA-1F15096BC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43F88-AF39-4DB8-8AC9-98244C61F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FB308-25EE-4D88-9F12-7A0398C4D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14B83-8D50-4EA1-A0CC-0620D9809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DA5C3-AE2E-4EA9-9BB9-770012A7F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5313304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医院安全生产工作培训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医院安全生产概述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医院安全生产管理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医院安全风险评估与控制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医院安全事故应急处理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医院安全生产监督与检查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医院安全生产案例分析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医院安全生产定义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医院安全生产涉及医疗设备、药品管理、消防安全、环境卫生等多个方面，需要医院全体员工共同参与和努力。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医院安全生产是指在医院运营过程中，通过采取一系列措施，确保医务人员、患者和来访者的安全，防止事故和伤害的发生。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医院安全生产工作是医疗质量的重要组成部分，保障患者安全是医院的基本职责。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792" b="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维护医院声誉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良好的医院安全生产形象有助于提高患者对医院的信任度，提升医院声誉。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医院安全生产有助于保障医务人员的职业安全，减少职业伤害。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医院安全生产的重要性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医院安全生产法律法规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国家安全生产法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作为国家层面的法律，规定了各行各业的安全生产要求，医院需遵守相关规定。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医疗卫生机构管理条例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针对医疗卫生机构专门制定的管理条例，对医院安全生产工作提出了具体要求。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医疗事故处理条例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规定了医疗事故的定义、处理程序和责任追究等内容，与医院安全生产密切相关。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医院安全生产管理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安全生产检查制度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定期开展安全生产检查，及时发现和消除安全隐患，确保医院设施、设备和工作的安全。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安全生产考核制度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对医院各部门和员工的安全生产工作进行考核，激励先进，鞭策后进，提高整体安全生产水平。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制定安全生产管理规定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明确医院各部门和员工在安全生产中的职责和义务，确保安全生产工作的有序开展。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明确各级管理人员和员工的安全生产责任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将安全生产责任层层分解，落实到具体岗位和人员，形成完整的安全生产责任体系。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建立安全生产责任考核机制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对各级管理人员和员工的安全生产责任进行考核，确保各项责任得到有效落实。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43" r="327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针对不同岗位和人员的需求，制定个性化的安全生产培训计划，提高员工的安全意识和技能水平。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开展安全生产培训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通过开展安全文化宣传、安全知识竞赛等形式多样的活动，营造关注安全、关爱生命的良好氛围。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加强安全文化建设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医院安全风险评估与控制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识别医院运营过程中可能存在的安全风险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通过定期检查、员工反馈和安全审计等方式，发现潜在的安全隐患和风险点，如医疗设备故障、患者跌倒、火灾等。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安全风险识别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评估安全风险的大小和影响程度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对识别出的安全风险进行量化和定性评估，确定风险等级和可能造成的后果，为制定控制措施提供依据。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https://d.book118.com/428053133045006031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2024-09-08T05:31:53.655</cp:lastPrinted>
  <dcterms:created xsi:type="dcterms:W3CDTF">2024-09-07T21:31:53Z</dcterms:created>
  <dcterms:modified xsi:type="dcterms:W3CDTF">2024-09-07T21:31:55Z</dcterms:modified>
</cp:coreProperties>
</file>