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0FBCDA-2204-40A0-8CCF-4D5D6317CE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F19796-1CBC-4027-A253-C96A2B35D4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C67AEC-B73C-41C0-9204-5E2A02D713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9663A0-1FD7-425C-AFDE-5D7C68D4F0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231F4B-80A6-46BE-A75B-31845E91A0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29B3BF-E87B-4FF1-AF1E-89BECC2D4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320933-7A12-4141-9BC8-9CAB115818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B0F18D-39E4-429C-8373-3D6BDDE3EA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B35156-0FD2-4C5C-B20E-BBF7BBE8FE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8DF606-0BE2-45E1-80FB-F5E6478282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BE90CD-F5EC-4823-9AB0-E7986DE8AC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054005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门窗展示工艺指导手册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门窗基础知识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展示设计原则与技巧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门窗制作工艺详解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安装调试及维护保养指南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案例分析与实践操作演示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附录：相关法律法规及标准规范汇编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门窗基础知识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413" b="14413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782" r="3178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门窗类型与特点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具有自然纹理和优良保温性能，但易变形且维护成本较高。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强度高、耐腐蚀、不易变形，且价格适中，广泛应用于现代家居。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保温性能好、耐候性强，但强度相对较低。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结合了铝合金和塑钢的优点，具有优异的保温、隔音和防水性能。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木门窗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铝合金门窗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塑钢门窗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断桥铝门窗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铝合金、塑钢、断桥铝等，需考虑强度、耐候性、保温性能等因素。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框材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普通玻璃、中空玻璃、Low-E玻璃等，需考虑隔音、保温、安全等性能。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9375" b="93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执手、铰链、锁具等，需选择质量可靠、与门窗风格相配的产品。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五金配件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门窗材料选择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确保门窗在强风天气下能够保持稳定，不发生变形或损坏。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抗风压性能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水密性能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气密性能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458" r="12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防止雨水渗入室内，保证室内干燥。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减少室内外空气交换，提高保温效果。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门窗性能要求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7" r="16797"/>
          <a:stretch>
            <a:fillRect/>
          </a:stretch>
        </p:blipFill>
        <p:spPr>
          <a:xfrm>
            <a:off x="4289937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降低室外噪音对室内的影响，营造安静的居住环境。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隔音性能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减少室内外热量交换，维持室内舒适的温度。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保温性能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阻挡阳光直射，减少室内热量积聚和眩光。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遮阳性能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具备防盗、防火等功能，确保家庭安全。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安全性能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门窗性能要求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展示设计原则与技巧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根据门窗种类、尺寸及展示需求，合理规划空间，设置不同展示区域。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5708" r="3570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0508" r="2050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2583" r="2258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空间划分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引导客户参观的最佳路径，确保客户能够顺畅、自然地浏览展品。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动线设计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保持空间比例协调，避免过度拥挤或空旷，营造舒适的展示环境。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空间比例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空间布局与规划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875" r="16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视觉焦点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通过设置视觉焦点，如中心展品、特色装饰等，引导客户关注重点。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色彩选择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运用色彩心理学原理，选择与门窗风格相匹配的色调，营造和谐统一的视觉效果。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色彩对比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适当运用色彩对比，突出展品特点，吸引客户注意力。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色彩搭配与视觉效果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灯光布局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合理规划灯光布局，确保展品得到充分照明，同时避免眩光和阴影。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灯光类型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根据展示需求选择合适的灯光类型，如聚光灯、泛光灯、背景灯等。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氛围营造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通过灯光色温、亮度等参数的调节，营造温馨、舒适或现代、简约等不同的展示氛围。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6675" b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灯光运用与氛围营造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门窗制作工艺详解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测量前准备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确保测量工具准确，熟悉门窗图纸和测量规范。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测量步骤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按照门窗类型、洞口尺寸、安装位置等要素进行测量，并记录详细数据。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放样操作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根据测量结果和图纸要求，在加工设备上进行放样，确保门窗构件的准确性和一致性。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测量与放样技巧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切割设备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包括手动切割机、数控切割机等，用于门窗材料的切割。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组装设备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如焊接机、角码机等，用于门窗框扇的组装和固定。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表面处理设备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如喷涂线、氧化线等，用于门窗表面的处理和美化。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加工设备与工具介绍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https://d.book118.com/428054005035006025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2024-09-01T19:30:40.606</cp:lastPrinted>
  <dcterms:created xsi:type="dcterms:W3CDTF">2024-09-01T11:30:40Z</dcterms:created>
  <dcterms:modified xsi:type="dcterms:W3CDTF">2024-09-01T11:30:42Z</dcterms:modified>
</cp:coreProperties>
</file>