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4F5FF-2772-45AB-B999-821335426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0E90F-077F-4C5D-AA1A-4F6A054D6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7274E-30D9-4934-BCEA-731798CD2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F9935-34B8-411A-BAE7-C74AA2A57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7F0118-0C7F-41A2-AB68-88BF11AF0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C520D1-3B5D-4A52-8451-74D3D433A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093A94-B50A-49E0-A154-4CC6239CE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455D8-D64E-4D8D-8F4D-2DEC8047E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FECAB2-0DAF-4F66-B01C-BFD2D8EA1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04F37-8D04-456A-8772-E055FEC89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1E490-B490-476D-875B-83E3A2DC9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54030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水肿的护理教学查房PPT\n## 1.水肿的基本概念与分类\n### 1.1水肿的定义与发生机制\n### 1.2水肿的分类方法及其特点\n### 1.3水肿的发病原因与病理生理改变\n## 2.水肿的评估方法与诊断\n### 2.1水肿的临床表现与症状\n### 2.2水肿的实验室检查与诊断方法\n### 2.3水肿的影像学检查与诊断技术\n## 3.水肿的治疗与护理措施\n### 3.1水肿的治疗原则与方法\n### 3.2水肿的药物治疗与护理配合\n### 3.3水肿的中医治疗与护理方法\n## 4.不同部位水肿的护理要点\n### 4.1全身性水肿的护理措施\n### 4.2局部性水肿的护理要点\n### 4.3合并症水肿的护理干预\n## 5.水肿患者的健康教育与健康促进\n### 5.1水肿患者的生活指导与教育\n### 5.2水肿患者的心理护理与干预\n### 5.3水肿患者的社会支持与康复\n## 6.水肿护理的教学查房案例分析\n### 6.1典型水肿病例的护理查房介绍\n### 6.2水肿护理查房中的重点与难点\n### 6.3水肿护理查房的教学效果评价与反馈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7900"/>
              <a:t>水肿的护理教学查房PPT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水肿的基本概念与分类</a:t>
            </a:r>
            <a:endParaRPr/>
          </a:p>
        </p:txBody>
      </p:sp>
      <p:sp>
        <p:nvSpPr>
          <p:cNvPr id="14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水肿的定义与发生机制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7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水肿是指体内液体在组织间隙或体腔内积聚过多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导致组织肿胀和器官功能障碍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液体积聚可以是全身性的，也可以是局部性的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水肿的发生机制主要包括以下几点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毛细血管通透性增加：炎症、感染、创伤等因素导致毛细血管内皮细胞损伤，血浆蛋白渗出血管外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淋巴回流受阻：淋巴管受压、阻塞或损伤，导致淋巴液回流受阻，形成水肿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心肾功能不全：心输出量降低、肾功能减退等因素导致体内液体排泄减少，积聚在组织间隙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内分泌因素：抗利尿激素分泌失调、肾上腺皮质功能亢进等内分泌疾病导致体内液体潴留</a:t>
            </a:r>
            <a:endParaRPr/>
          </a:p>
        </p:txBody>
      </p:sp>
      <p:cxnSp>
        <p:nvCxnSpPr>
          <p:cNvPr id="218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根据水肿发生的部位和范围分类</a:t>
                </a:r>
                <a:endParaRPr/>
              </a:p>
            </p:txBody>
          </p:sp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全身性水肿：液体在全身组织间隙内积聚，如心力衰竭、肾病综合征等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局部性水肿：液体在局部组织间隙内积聚，如肢体静脉血栓、炎症、创伤等</a:t>
                </a:r>
                <a:endParaRPr/>
              </a:p>
            </p:txBody>
          </p:sp>
          <p:sp>
            <p:nvSpPr>
              <p:cNvPr id="2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根据水肿的病理生理特点分类</a:t>
                </a:r>
                <a:endParaRPr/>
              </a:p>
            </p:txBody>
          </p:sp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渗出性水肿：毛细血管通透性增加，血浆蛋白渗出血管外，如炎症、感染等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漏出性水肿：毛细血管内皮细胞损伤，血浆蛋白漏出血管外，如肾病综合征、心力衰竭等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混合性水肿：渗出性和漏出性水肿同时存在，如肝硬化、急性肾小球肾炎等</a:t>
                </a:r>
                <a:endParaRPr/>
              </a:p>
            </p:txBody>
          </p:sp>
          <p:sp>
            <p:nvSpPr>
              <p:cNvPr id="2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水肿的分类方法及其特点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发病原因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感染：如皮肤感染、肺部感染等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炎症：如关节炎、腹膜炎等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创伤：如烧伤、骨折等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心肾功能不全：如心力衰竭、肾功能减退等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内分泌因素：如抗利尿激素分泌失调、肾上腺皮质功能亢进等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病理生理改变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毛细血管通透性增加：炎症、感染等因素导致毛细血管内皮细胞损伤，血浆蛋白渗出血管外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淋巴回流受阻：淋巴管受压、阻塞或损伤，导致淋巴液回流受阻，形成水肿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心肾功能不全：心输出量降低、肾功能减退等因素导致体内液体排泄减少，积聚在组织间隙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内分泌因素：抗利尿激素分泌失调、肾上腺皮质功能亢进等内分泌疾病导致体内液体潴留</a:t>
            </a:r>
            <a:endParaRPr/>
          </a:p>
        </p:txBody>
      </p: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水肿的发病原因与病理生理改变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水肿的评估方法与诊断</a:t>
            </a:r>
            <a:endParaRPr/>
          </a:p>
        </p:txBody>
      </p:sp>
      <p:sp>
        <p:nvSpPr>
          <p:cNvPr id="24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肿胀：皮肤紧张、光滑，用手指按压有凹陷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疼痛：局部炎症、感染等因素导致的水肿伴有疼痛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呼吸困难：全身性水肿导致呼吸功能障碍，出现呼吸困难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腹部胀满：腹腔内水肿导致腹部胀满、腹痛等症状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发热：感染、炎症等因素导致的水肿伴有发热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乏力：全身性水肿导致机体代谢紊乱，出现乏力、无力等症状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尿量减少：肾功能不全导致的水肿伴有尿量减少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水肿的临床表现与症状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血常规：检查白细胞计数、红细胞计数、血小板计数等，判断水肿原因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尿常规：检查尿蛋白、尿红细胞、尿白细胞等，评估肾脏功能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肾功能检查：检查血肌酐、血尿素氮等指标，评估肾功能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心功能检查：检查心电图、超声心动图等指标，评估心功能</a:t>
                </a:r>
                <a:endParaRPr/>
              </a:p>
            </p:txBody>
          </p:sp>
          <p:sp>
            <p:nvSpPr>
              <p:cNvPr id="2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根据病史、临床表现和实验室检查进行综合判断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排除其他疾病：如肝病、甲状腺功能亢进等可能导致水肿的疾病</a:t>
                </a:r>
                <a:endParaRPr/>
              </a:p>
            </p:txBody>
          </p:sp>
          <p:sp>
            <p:nvSpPr>
              <p:cNvPr id="2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水肿的实验室检查与诊断方法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  <p:sp>
            <p:nvSpPr>
              <p:cNvPr id="2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X线检查：了解肺部、心脏等器官的病变情况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B超检查：了解腹腔、盆腔等器官的病变情况，评估水肿程度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CT检查：了解全身器官的病变情况，评估水肿程度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MRI检查：了解软组织、神经系统等病变情况，评估水肿程度</a:t>
                </a:r>
                <a:endParaRPr/>
              </a:p>
            </p:txBody>
          </p:sp>
          <p:sp>
            <p:nvSpPr>
              <p:cNvPr id="2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诊断技术</a:t>
                </a:r>
                <a:endParaRPr/>
              </a:p>
            </p:txBody>
          </p:sp>
          <p:sp>
            <p:nvSpPr>
              <p:cNvPr id="2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根据影像学检查结果进行综合分析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结合实验室检查和临床表现进行诊断</a:t>
                </a:r>
                <a:endParaRPr/>
              </a:p>
            </p:txBody>
          </p:sp>
          <p:sp>
            <p:nvSpPr>
              <p:cNvPr id="2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水肿的影像学检查与诊断技术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水肿的治疗与护理措施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针对病因治疗：消除引起水肿的原因，如治疗感染、炎症等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利尿消肿：使用利尿剂，增加肾脏排泄功能，减轻水肿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改善循环：使用血管扩张剂，改善血液循环，减轻水肿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低盐饮食：限制钠盐摄入，减轻水肿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药物治疗：使用抗生素、消炎药、利尿剂、血管扩张剂等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手术治疗：对于肿瘤、血栓等因素导致的水肿，进行手术治疗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中医治疗：使用中药、针灸等方法，调理身体，减轻水肿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水肿的治疗原则与方法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利尿剂：如呋塞米、氢氯噻嗪等，增加肾脏排泄功能，减轻水肿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抗生素：如青霉素、头孢类抗生素等，治疗感染、炎症等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消炎药：如非甾体抗炎药、激素等，消除炎症反应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血管扩张剂：如硝酸甘油、硝普钠等，改善血液循环，减轻水肿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护理配合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观察病情：密切观察患者的生命体征、水肿程度等，评估治疗效果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药物护理：按时给药，观察药物副作用，如肾功能损害、电解质紊乱等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生活护理：指导患者低盐饮食，避免长时间站立或坐着，减轻水肿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水肿的药物治疗与护理配合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中医治疗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中药治疗：使用茯苓、泽泻、白术等中药，利水渗湿，减轻水肿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针灸治疗：使用足三里、三阴交、阴陵泉等穴位，调理气血，减轻水肿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拔罐治疗：在水肿部位进行拔罐，疏通经络，减轻水肿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护理方法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中医护理：指导患者进行中医护理，如艾灸、拔罐等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饮食护理：指导患者低盐饮食，避免食用辛辣、油腻等食物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情志护理：关心患者情绪，鼓励患者保持乐观，增强信心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水肿的中医治疗与护理方法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https://d.book118.com/428054030042006037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水肿的护理教学查房PPT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2024-09-17T00:52:05.543</cp:lastPrinted>
  <dcterms:created xsi:type="dcterms:W3CDTF">2024-09-16T16:52:05Z</dcterms:created>
  <dcterms:modified xsi:type="dcterms:W3CDTF">2024-09-16T16:52:07Z</dcterms:modified>
</cp:coreProperties>
</file>