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67161-5C05-4965-AC6D-BDD2A5F46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5D15A-0773-4C62-93D6-B6985CBC3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A765A-DDA3-40BF-8F48-2E6220FA1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79F4B-3064-42C7-B2C6-435BBA40E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63A0CB-E663-4378-A14F-BFFADF3F7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75B5A7-44A7-4EC2-8847-D9A917317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BCB45A-D252-40C3-8B58-51F7EC0F6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14CE72-D4C3-423E-9905-8205D0FCC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92C57A-FCC7-40E2-8EA3-D2C90F042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157FD-2464-4537-9C18-73025E086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C206D5-95F1-4923-BDC9-344B5F930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551211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供电所营销服务管理制度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供电所营销服务管理制度的重要性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供电所营销服务管理制度的内容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供电所营销服务管理制度的实施与执行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50310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504" y="2151888"/>
            <a:ext cx="8135183" cy="1244966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随着电力市场的竞争加剧，供电所需要提高营销服务水平，以满足客户需求并提高市场占有率。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2127391" y="3840884"/>
            <a:ext cx="8135183" cy="1133298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当前，供电所的营销服务存在一些问题，如服务流程繁琐、服务质量不稳定等，需要建立完善的营销服务管理制度来解决这些问题。</a:t>
            </a:r>
            <a:endParaRPr lang="en-US" sz="1100"/>
          </a:p>
          <a:p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1148379" y="3359274"/>
            <a:ext cx="945078" cy="945078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0926285" y="3137181"/>
            <a:ext cx="1389264" cy="1389264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704193" y="2915088"/>
            <a:ext cx="1833451" cy="1833451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82100" y="2692994"/>
            <a:ext cx="2277637" cy="2277637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260006" y="2470901"/>
            <a:ext cx="2721823" cy="272182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037913" y="2248808"/>
            <a:ext cx="3166010" cy="31660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815819" y="2026715"/>
            <a:ext cx="3610196" cy="361019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593727" y="1804622"/>
            <a:ext cx="4054383" cy="405438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71633" y="1582528"/>
            <a:ext cx="4498569" cy="4498569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149540" y="1360435"/>
            <a:ext cx="4942756" cy="494275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927447" y="1138342"/>
            <a:ext cx="5386942" cy="5386942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供电所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是指负责供电和销售电力的基层单位，是电力系统的重要组成部分。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营销服务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是指供电所通过各种方式向客户提供电力产品和服务，以满足客户需求并实现盈利的过程。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管理制度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是指供电所为了规范营销服务行为、提高服务质量而制定的一系列规章制度和操作流程。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定义与概念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供电所营销服务管理制度的重要性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建立客户反馈机制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通过定期调查、座谈会等方式收集客户反馈，了解客户需求和意见，针对性地改进服务。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优化报装流程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简化报装手续，缩短报装时间，提高服务效率，提升客户体验。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加强客户服务培训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提高员工服务意识，掌握服务技巧，提升服务水平，增强客户满意度。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307" b="430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统一服务标准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制定并执行统一的服务标准，树立企业规范、专业的形象。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强化品牌宣传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通过品牌推广、活动策划等方式提升企业知名度和美誉度。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积极参与公益活动，关注环保、扶贫等社会问题，提升企业社会形象。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根据市场变化和客户需求，制定有针对性的营销策略，提高电力销售业绩。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通过优质的服务和灵活的营销手段，拓展市场份额，提高市场占有率。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建立客户关系管理系统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通过建立客户关系管理系统，了解客户需求，维护客户关系，促进长期合作。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促进电力销售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供电所营销服务管理制度的内容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流程优化改进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定期评估服务流程的效果，收集客户反馈，持续优化和改进流程，提高服务水平。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根据客户需求和业务特点，设计简洁、高效的服务流程，提高客户满意度。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流程执行监管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确保服务流程的严格执行，对违反流程的行为进行及时纠正，保证服务质量和效率。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质量标准制定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根据行业标准和客户需求，制定明确、可衡量的服务质量标准。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质量监控与评估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建立有效的质量监控机制，定期对服务质量进行评估，确保服务水平达标。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质量改进措施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针对服务质量存在的问题，制定改进措施并落实到位，提升服务质量。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服务质量标准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分析服务人员的技能和知识需求，制定针对性的培训计划。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设计符合实际需求的培训课程，包括理论知识和实践操作等内容。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培训课程设计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对培训效果进行评估和反馈，不断优化培训内容和方式，提高培训质量。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服务人员培训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https://d.book118.com/428055121126006044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2024-09-25T02:54:44.570</cp:lastPrinted>
  <dcterms:created xsi:type="dcterms:W3CDTF">2024-09-24T18:54:44Z</dcterms:created>
  <dcterms:modified xsi:type="dcterms:W3CDTF">2024-09-24T18:54:46Z</dcterms:modified>
</cp:coreProperties>
</file>