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161DF-476B-4371-BE17-19492C41E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B7A77-2A20-4A5F-A754-D89F10BB6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2CCF1-EC2D-42AC-AC68-2A5C13F0C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B65DC-BF73-40E9-8821-AD335EB9E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3E929-07D8-4573-90DE-9066D77CB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19D7A0-06BC-48E4-846A-89D77F1B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B5CFB7-76F0-409D-88E7-81D74E445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93FF8-B45E-41CE-B6E0-9AD2190A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C388F-F782-41E4-98A7-E0C662EA0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38C15-D038-4862-8929-1E0A9C79A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EFCE0-D58B-4E1A-BF3D-1ED622A8D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55130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论物流成本的横向控制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横向控制策略与方法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采购环节横向控制实践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运输环节横向控制实践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仓储环节横向控制实践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信息管理系统在横向控制中应用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物流成本是指在物品的包装、运输、仓储、配送以及信息管理等环节中产生的所有费用。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根据不同的标准，物流成本可以分为不同的类型，如按照物流功能可以分为运输成本、仓储成本、包装成本等；按照支付形态可以分为人工成本、材料成本、设备设施成本等。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物流成本主要由运输、仓储、包装、装卸、配送等环节的费用构成，其中运输和仓储费用占据较大比重。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影响物流成本的因素众多，包括运输距离、运输方式、运输量、运输频率、仓储量、仓储设施、装卸方式等。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物流成本构成及影响因素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797" b="1579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横向控制是指通过优化物流流程、提高物流效率、降低库存等方式来控制物流成本，从而提高企业的竞争力。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横向控制的目标包括降低物流成本、提高物流效率、优化资源配置、提升客户服务水平等。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横向控制意义与目标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横向控制目标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横向控制意义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横向控制策略与方法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38" b="49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29" b="55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跨部门协同合作机制建立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建立跨部门协同合作机制，打破部门壁垒，促进信息共享和资源整合。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制定明确的协同目标和责任分工，确保各部门在物流成本控制方面形成合力。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建立有效的沟通渠道和协调机制，及时解决合作中遇到的问题，提高协同效率。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542" r="2854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对供应链进行整体规划，优化物流流程，降低中间环节和物流损耗。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强化供应商管理，与供应商建立长期合作关系，实现信息共享和资源互补。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实施库存管理优化，合理控制库存水平，降低库存成本。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供应链整合优化策略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67" b="1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利用信息技术手段，如物联网、大数据、人工智能等，实现物流信息的实时采集、分析和处理。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通过信息技术整合供应链信息流、物流和资金流，提高物流运作效率和成本控制水平。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借助信息技术实现各部门之间的信息共享和协同作业，提高横向控制的效率和准确性。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信息技术在横向控制中应用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采购环节横向控制实践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在选择供应商时，应考虑其供货能力、产品质量、价格、交货期和服务等因素，确保选择到合适的供应商。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制定详细的评估标准，包括价格、质量、交货期、服务等，以便对供应商进行全面评估，确保供应商能够满足企业的需求。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88" r="24188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采购过程透明化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确保采购过程的透明度，让供应商了解企业的需求和期望，同时让企业了解供应商的实际情况和能力。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建立有效的监管机制，对采购过程进行监督和管理，确保采购过程符合企业的要求和规定。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采购过程透明化及监管措施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通过集中采购，减少采购次数，降低采购成本。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集中采购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与供应商建立长期合作关系，通过长期合作降低采购成本。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通过竞价采购，寻找更低价格的供应商，降低采购成本。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竞价采购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降低采购成本策略探讨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运输环节横向控制实践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https://d.book118.com/428055130031006035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2024-09-13T22:19:09.717</cp:lastPrinted>
  <dcterms:created xsi:type="dcterms:W3CDTF">2024-09-13T14:19:09Z</dcterms:created>
  <dcterms:modified xsi:type="dcterms:W3CDTF">2024-09-13T14:19:11Z</dcterms:modified>
</cp:coreProperties>
</file>