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D95DA-DB8A-489B-A664-812E90858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12098-C578-42ED-8C26-8ABE0F5D5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8194F-62B1-447F-9F2D-978AABD68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AB335-BC13-469A-B155-CDEDC8090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B07BE2-C899-4592-A4FF-E68E6E4F0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5DFB17-911C-42A9-A94F-347C31C3D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712B25-B986-4634-B26F-E5766F923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566E9-BC70-40A8-90E1-873C301AD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DAE54-99C9-42AD-AAF7-608B7EF4C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D1A84-DA1A-4565-83A1-7F874E6E4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7078A-AEC7-4A9C-82B6-DF37FD93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5513503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基因克隆的策略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基因克隆的技术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基因克隆的挑战与前景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指将生物体的基因或DNA片段分离出来，并在体外进行复制、转录和翻译，从而获得大量的基因产物。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利用基因克隆技术，可以将特定的基因或DNA片段进行复制、修饰和表达，为科学研究、生物工程和医学等领域提供重要的工具。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克隆技术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生物工程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基因克隆技术是生物工程技术的重要组成部分，可以用于构建基因工程菌、植物和动物模型，以及生产重组蛋白、抗体和基因治疗药物等。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基因克隆技术可以帮助科学家研究基因的结构、功能和表达调控机制，深入了解生物体的生长发育、代谢和疾病发生等过程。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基因克隆技术可以用于诊断和治疗人类遗传性疾病、传染病和癌症等疾病，为患者提供更加精准和有效的治疗方案。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125" r="11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1970年代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1980年代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基因克隆的历史与发展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科学家开始探索基因克隆技术，成功实现了细菌质粒的克隆。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科学家实现了哺乳动物细胞的基因克隆，并开始应用于人类疾病的研究和治疗。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随着人类基因组计划的启动，基因克隆技术得到了更加广泛的应用和发展。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基因克隆技术不断取得突破，包括CRISPR-Cas9等新型基因编辑技术的出现和应用，为科学研究、生物工程和医学等领域的发展提供了更加广阔的前景。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42" b="2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通过构建基因文库，筛选和克隆目标基因。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基因文库克隆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利用寡核苷酸作为探针，从基因组中筛选和克隆目标基因。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寡核苷酸引导的克隆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通过比较两个不同状态的样本基因表达谱，找出差异表达基因并进行克隆。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代表性差异分析克隆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通过克隆转录因子结合位点，研究基因表达调控机制。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转录因子结合位点克隆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克隆策略的分类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5719" r="35719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根据研究目的选择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不同的研究目的需要不同的克隆策略，例如，如果需要全面了解基因组信息，可以选择基因文库克隆；如果需要研究特定基因的表达调控机制，可以选择转录因子结合位点克隆。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根据基因特性选择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不同的基因具有不同的特性，如基因大小、表达丰度、基因组位置等，需要根据基因特性选择合适的克隆策略。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根据实验条件选择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实验条件如样本来源、实验经费、实验周期等也会影响克隆策略的选择。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克隆策略的选择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根据选择的克隆策略准备相应的实验材料，如基因组DNA、cDNA、PCR引物等。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准备实验材料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构建基因文库或探针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筛选和克隆目标基因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验证和表征目标基因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根据选择的克隆策略构建基因文库或合成寡核苷酸探针。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根据实验条件和目的，利用不同的筛选方法，从基因文库或基因组中筛选和克隆目标基因。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对克隆得到的基因进行验证和表征，包括测序、表达分析、功能研究等。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克隆策略的实施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基因克隆的技术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https://d.book118.com/428055135031006026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2024-09-03T07:25:24.670</cp:lastPrinted>
  <dcterms:created xsi:type="dcterms:W3CDTF">2024-09-02T23:25:24Z</dcterms:created>
  <dcterms:modified xsi:type="dcterms:W3CDTF">2024-09-02T23:25:26Z</dcterms:modified>
</cp:coreProperties>
</file>