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BA727-8449-440B-91B3-7AB20C30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A86FD-EDBC-4018-9314-BC9B44970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29F83-F955-4999-ACF9-B077DEA7F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B856C-5C76-4A45-B0BF-F82EC6599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EFD75-69F1-4BCF-AD29-365A40E94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728787-0C1A-4055-BB4C-E474BD2BA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BB178-9398-4AD3-97DB-8DFEF963F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6CE1F-4D9F-4BB7-B2D2-E3CA393C0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0D4C3-A9FD-406D-A108-9B5EBAF3E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DAF15-FFA3-4D17-B6AC-61835847A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E00E8-7613-4E84-9199-019C32E1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70371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心理健康自助手册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常见心理问题及应对方法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提升心理健康的技巧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寻求专业帮助的途径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自助手册的使用与反馈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什么是心理健康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心理健康不仅包括情绪稳定、积极乐观，还包括良好的自我认知、人际关系和社会适应能力。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心理健康是指个体心理活动和心理特征的完整性与协调性，以及在遇到困难和挑战时能够积极应对和适应的一种状态。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心理健康与生活质量的关系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心理健康直接影响个体的生活质量，良好的心理健康有助于提高幸福感和生活质量。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当个体处于心理不健康状态时，容易出现焦虑、抑郁等负面情绪，影响工作、学习和人际关系，降低生活质量。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心理健康问题在人群中普遍存在，不同年龄、性别和职业的人都可能面临心理压力和困扰。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随着社会竞争压力的增大和生活节奏的加快，心理健康问题越来越受到关注，维护心理健康已成为现代人必备的生活技能。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心理健康问题的普遍性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常见心理问题及应对方法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与亲朋好友、专业人士交流，分享自己的感受和困扰，寻求支持和建议。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制定合理的计划和目标，合理安排时间，有助于减轻压力和提高效率。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学习并实践放松技巧，如深呼吸、渐进性肌肉放松等，有助于缓解焦虑和压力。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焦虑和压力是生活中常见的情绪困扰，了解和掌握应对方法对于维护心理健康至关重要。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识别压力源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了解和识别生活中的压力源，如工作、家庭、财务等，有助于更好地应对。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焦虑与压力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学习并实践情绪调节技巧，如积极思考、冥想、艺术创作等，有助于改善情绪状态。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抑郁和低落情绪是一种常见的心理问题，需要关注和积极应对。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自我关爱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培养积极的生活方式和自我关爱习惯，如规律作息、健康饮食、适度运动等。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寻求专业帮助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如感觉情绪问题严重，应及时寻求专业心理咨询或治疗。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支持系统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建立良好的社交支持系统，与亲朋好友保持联系，分享自己的感受和经历。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抑郁与低落情绪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53" r="20653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人际关系问题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自我成长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良好的人际关系对于心理健康至关重要，处理人际关系问题需要技巧和耐心。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学习并实践有效的沟通技巧，如倾听、表达、解决冲突等，有助于改善人际关系。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与亲朋好友、同事等建立良好的关系，互相支持和鼓励。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学会有效地解决冲突和处理矛盾，避免人际关系恶化。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提高自我认知和情感智慧，增强处理人际关系问题的能力。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https://d.book118.com/428057037115006027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2024-09-05T18:23:22.510</cp:lastPrinted>
  <dcterms:created xsi:type="dcterms:W3CDTF">2024-09-05T10:23:22Z</dcterms:created>
  <dcterms:modified xsi:type="dcterms:W3CDTF">2024-09-05T10:23:24Z</dcterms:modified>
</cp:coreProperties>
</file>