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A3C1E-2324-42F3-8551-649286227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BF840-E2BA-425E-86D6-57069778F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8744A-99D3-41C0-8D4B-27BAFCF03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6EC5A-59A3-4E04-96F4-7A276CE55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6DD344-9D76-44DB-A44E-8FA5F78FD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E360F1-7991-46B1-96D9-64562C843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AB3847-93D8-4F2B-A87F-3B708FDB5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803E7-233F-428E-9681-C6B90E4AF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3AB9F-ED59-42B4-879A-DCD08E8C1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B53AB-7502-4D3B-BF58-CA17B2B06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53ECC-95AC-4646-A208-01CC97580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5704603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老年人冬季预防疾病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冬季老年人常见疾病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冬季老年人疾病预防措施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冬季老年人疾病治疗建议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冬季老年人健康护理建议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冬季老年人生活环境改善建议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冬季老年人常见疾病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感冒是冬季老年人最常见的疾病之一，由于老年人身体机能下降，免疫力较弱，容易感染病毒。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老年人冬季感冒常常表现为咳嗽、流鼻涕、喉咙痛等症状，严重时可能导致肺炎等并发症。预防感冒的措施包括保持室内空气流通、避免到人群密集的场所、加强锻炼、保持良好的作息和饮食习惯等。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483" r="2048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哮喘是一种常见的呼吸道疾病，冬季天气寒冷干燥，容易诱发哮喘发作。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哮喘发作时，老年人可能会出现胸闷、气喘、咳嗽等症状，严重时可能导致呼吸困难。预防哮喘的措施包括避免接触过敏原、保持室内空气湿润、加强锻炼等。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08" r="11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心脑血管疾病是老年人的高发疾病，冬季天气寒冷，容易导致血管收缩，增加发病风险。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心脑血管疾病包括冠心病、脑梗塞等，发病时可能出现胸闷、胸痛、头晕、乏力等症状。预防心脑血管疾病的措施包括保持血压、血脂等指标正常，避免过度劳累和情绪激动，注意保暖等。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心脑血管疾病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冬季老年人疾病预防措施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338" b="33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定时开窗通风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每天早晨起床后，中午和晚上睡前各开窗通风20分钟，保持室内空气新鲜。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使用空气净化器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在室内使用空气净化器，过滤空气中的细菌、病毒和过敏原，提高室内空气质量。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避免长时间密闭门窗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避免长时间密闭门窗，以免室内空气质量变差，增加呼吸道疾病的风险。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多摄入新鲜蔬菜和水果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多吃新鲜蔬菜和水果，补充维生素和矿物质，增强身体抵抗力。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控制盐、糖、油的摄入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控制饮食中盐、糖、油的摄入量，以降低高血压、糖尿病、心血管疾病等慢性病的风险。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适量增加蛋白质摄入，如鱼、肉、蛋、奶制品等，有助于提高身体免疫力。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合理饮食，增强营养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注意运动安全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在运动前进行适当的热身活动，避免运动损伤，同时注意保暖，以免感冒。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选择适合老年人的运动方式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如太极拳、散步、瑜伽等，避免剧烈运动，以免对身体造成负担。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每天保持适量的运动，如每天散步30分钟，有助于促进血液循环和新陈代谢。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适量运动，增强体质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00" r="7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保持规律的作息时间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每天保持规律的作息时间，早睡早起，保证充足的睡眠时间。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控制午睡时间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午睡时间不宜过长，控制在30分钟左右为宜，以免影响夜间睡眠质量。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避免熬夜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避免熬夜，以免影响身体的正常代谢和免疫力。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保持良好的作息习惯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冬季老年人疾病治疗建议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https://d.book118.com/428057046033006040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2024-09-18T12:06:18.885</cp:lastPrinted>
  <dcterms:created xsi:type="dcterms:W3CDTF">2024-09-18T04:06:18Z</dcterms:created>
  <dcterms:modified xsi:type="dcterms:W3CDTF">2024-09-18T04:06:21Z</dcterms:modified>
</cp:coreProperties>
</file>