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7A4322-F624-4581-A40F-2E0BBF22B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D919C8-F095-4E86-B9BF-66035C0E4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55B38-4F15-400B-9790-C68685397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30C84E-8A9B-4CE9-B0FD-B9F4D8CEF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735323-5C08-42D5-B36B-160314CA5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BF3EA9-2D29-4BEA-B7AC-E70787345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E086D8-18BE-494C-AC4C-B54248949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3537D8-F6FD-4C8A-9C63-B65D65A88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1CF960-6078-4666-BE8C-843B2227B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7F3B58-95F4-46C6-9958-499F3A080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2704DF-81CF-4485-9211-9A13253F4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6004014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查勘员年底工作总结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专业技能提升与培训经历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团队协作与沟通能力提升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客户服务意识和质量改进举措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遵守规章制度及职业道德表现评价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展望未来发展规划与目标设定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本年度共完成查勘任务XX余次，较去年同期增长XX%。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查勘任务量统计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通过定期的质量抽查和客户反馈，任务完成质量得分平均在XX分以上（满分100分），达到优秀水平。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任务完成质量评估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42" r="12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针对复杂、疑难案件，积极组织专家会诊，制定个性化查勘方案，成功解决多起重大疑难案件。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难点任务攻坚情况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本年度查勘任务完成情况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691" r="269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重大案件或项目处理经验分享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重大案件处理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成功处理一起涉案金额高达XX元的重大火灾事故，准确核定损失，为客户争取到最大利益。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复杂项目应对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在某大型基础设施建设项目中，面对复杂的施工环境和多变的天气条件，及时调整查勘策略，确保项目顺利进行。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在处理重大案件和项目过程中，积极与团队成员、客户及第三方机构沟通协作，确保信息畅通，提高工作效率。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通过定期的客户满意度调查，本年度客户满意度得分为XX分（满分100分），较去年提高XX个百分点。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客户满意度得分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客户对查勘员的专业素养、服务态度和工作效率等方面给予高度评价，同时提出一些宝贵意见和建议。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客户反馈意见汇总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针对客户反馈意见，及时制定改进措施并加以实施，如加强业务培训、优化工作流程等，取得了显著成效。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改进措施及实施效果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客户满意度调查结果展示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团队荣誉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所在团队荣获公司“优秀查勘团队”、“卓越服务团队”等荣誉称号，并在行业内的评选中获得多项大奖。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个人荣誉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荣获公司“优秀查勘员”、“业务能手”等荣誉称号，并在行业内的技能竞赛中取得优异成绩。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社会认可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积极参与社会公益活动，为社会做出贡献，提升了公司形象和个人品牌价值。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667" r="12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个人及团队荣誉获得情况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专业技能提升与培训经历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16780" y="4201877"/>
            <a:ext cx="10213108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2187305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85351" y="4054808"/>
            <a:ext cx="294138" cy="294138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7821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88854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参加了公司内部组织的“车险查勘定损技能培训”，掌握了车辆构造、碰撞原理、定损技巧等专业知识，提高了车险查勘定损能力。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37158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847668" y="4026211"/>
            <a:ext cx="351331" cy="351331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469635" y="4054808"/>
            <a:ext cx="294138" cy="29413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89125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参加由中国保险行业协会组织的“保险公估从业人员资格培训”，系统学习了保险公估理论、实务及法律法规，获得了保险公估从业人员资格证书。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195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参加了由中国地质大学举办的“地质灾害评估与防治”高级研修班，深入学习了地质灾害的形成机理、评估方法和防治措施，为日后处理相关保险案件打下了坚实基础。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l="877" r="877"/>
          <a:stretch>
            <a:fillRect/>
          </a:stretch>
        </p:blipFill>
        <p:spPr>
          <a:xfrm>
            <a:off x="734949" y="1334615"/>
            <a:ext cx="3413760" cy="231648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 t="16071" b="16071"/>
          <a:stretch>
            <a:fillRect/>
          </a:stretch>
        </p:blipFill>
        <p:spPr>
          <a:xfrm>
            <a:off x="4316454" y="1334615"/>
            <a:ext cx="3413760" cy="23164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t="3363" b="3363"/>
          <a:stretch>
            <a:fillRect/>
          </a:stretch>
        </p:blipFill>
        <p:spPr>
          <a:xfrm>
            <a:off x="7897958" y="1334615"/>
            <a:ext cx="3413760" cy="231648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参加专业培训课程及学习内容概述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在处理一起山体滑坡导致的房屋损坏案时，运用在“地质灾害评估与防治”高级研修班中学到的知识，准确识别了滑坡的成因和影响范围，为保险公司提供了科学合理的定损依据。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在一起复杂的车祸案件中，利用在“车险查勘定损技能培训”中学到的车辆构造和碰撞原理知识，精确判断了事故责任和车辆损失程度，避免了保险公司的经济损失。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实际操作中技能应用举例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在查勘过程中遇到被保险人不配合的情况，通过耐心沟通和解释保险条款，最终取得了被保险人的理解和配合，顺利完成了查勘任务。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在处理一些涉及专业技术领域的案件时，遇到知识盲点和技术难题。通过请教专业人士、查阅相关文献资料以及参加专业培训课程等方式，不断充实自己的专业知识储备，提高了解决问题的能力。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遇到的问题及解决方案分享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计划参加由中国保险行业协会组织的“高级保险公估师培训班”，进一步提升自己的保险公估专业技能和综合素质。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打算报名参加国际认证机构举办的“国际注册风险管理师（CRMA）”考试，以拓宽自己的风险管理视野和国际化水平。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针对新兴领域如新能源汽车、智能家居等可能带来的保险查勘新挑战，计划参加相关专题培训和学习，以保持专业技能的与时俱进。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下一步学习计划安排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团队协作与沟通能力提升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及时沟通与反馈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我们保持及时有效的沟通，定期分享工作进展、遇到的问题及解决方案，以便团队成员之间能够相互了解和支持。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互助互信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在面对困难和挑战时，我们相互信任、互相帮助，共同克服障碍，形成了紧密的团队合作氛围。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明确分工与责任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在团队协作中，我们始终坚持明确的分工和责任制，确保每个成员都能明确自己的职责和任务，从而避免工作重复或遗漏。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与同事间协作经验分享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我们与市场部门紧密合作，共同开展市场调研，了解客户需求和市场动态，为产品设计和开发提供有力支持。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与市场部门合作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在产品开发过程中，我们与技术部门保持密切沟通，及时反馈现场问题和客户意见，以便技术部门能够迅速响应并优化产品。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与技术部门协同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我们积极与销售部门配合，提供必要的技术支持和产品培训，确保销售人员能够准确传达产品特点和优势，提高销售业绩。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与销售部门配合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跨部门沟通合作案例介绍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5908" r="59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寻求共识与合作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在处理复杂人际关系时，我们积极寻求共识和合作的可能性，通过协商和妥协达成共识，推动工作的顺利进行。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保持中立和客观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在处理复杂人际关系时，我们始终保持中立和客观的态度，不偏袒任何一方，以事实为依据进行公正的判断和处理。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积极倾听与理解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我们注重倾听各方意见和需求，努力理解对方的立场和感受，以便更好地协调各方利益和关系。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处理复杂人际关系策略探讨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https://d.book118.com/428060040141006025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2024-09-02T20:01:31.857</cp:lastPrinted>
  <dcterms:created xsi:type="dcterms:W3CDTF">2024-09-02T12:01:31Z</dcterms:created>
  <dcterms:modified xsi:type="dcterms:W3CDTF">2024-09-02T12:01:34Z</dcterms:modified>
</cp:coreProperties>
</file>