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4D7E8-AC9F-486B-8921-CB662CE5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7967B-830D-4C9A-A931-3D34A101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F4AD6-110B-4560-816F-0A34237D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EA621-76CD-47DA-9F38-7B05E31E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F0D56-6BBD-4800-A5DC-B9733409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C713A-9FF1-4D3B-9423-377A0070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14216-8993-46F0-950F-49E2D63D6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2FA20-984C-4100-81A7-048FAEE89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A027B-1CB6-42FD-8D57-346C096C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E7DEE-8B59-466A-8238-C000B4E1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93358-D69F-4453-BF21-30A4FBEF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011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2023-2028年中国除尘器行业供需分析及发展前景研究报告大纲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中国除尘器行业供需分析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中国除尘器行业发展前景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中国除尘器行业投资价值评估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当前，我国工业发展迅速，对环保要求日益严格，除尘器作为工业烟尘治理的关键设备，其市场需求不断增长。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随着环保政策的不断加强，除尘器行业的技术创新和产业升级成为行业发展的必然趋势。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47" b="2894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本研究报告旨在全面分析中国除尘器行业的供需现状，预测未来发展趋势，为相关企业和投资者提供决策参考。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270" r="1827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02" b="163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本报告采用定量与定性相结合的研究方法，通过数据分析和专家访谈等方式，全面了解除尘器行业的供需状况和发展前景。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研究范围涵盖了中国除尘器行业的各个领域，包括市场需求、竞争格局、技术进步、政策环境等方面。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除尘器行业是指生产和销售各类除尘设备，包括工业除尘器和家用除尘器的行业。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工业除尘器、家用除尘器、特种除尘器等。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中国除尘器行业的市场规模不断扩大，随着环保意识的提高和工业生产的增长，市场需求持续增加。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未来几年，中国除尘器行业的市场规模预计将继续保持增长态势，尤其在工业除尘领域，将受益于环保政策的加强和工业生产的增长。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未来市场规模预测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中国除尘器行业的企业数量众多，但大多数为中小型企业，大型企业较少。目前，行业内的主要企业包括公司A、公司B、公司C等。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随着环保意识的提高和工业生产的增长，中国除尘器行业的市场需求持续增加。在工业领域，钢铁、电力、化工等行业对除尘设备的需求较大；在民用领域，家庭和办公场所对家用除尘器的需求也在逐步增加。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行业供需现状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中国除尘器行业供需分析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工业发展推动需求增长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随着中国工业的快速发展，对除尘器的需求不断增长，尤其在电力、钢铁、化工等行业，除尘器的需求量较大。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环保政策推动市场需求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中国政府对环保要求的提高，推动了企业对环保设备的需求，除尘器作为重要的环保设备之一，市场需求得到进一步扩大。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技术创新促进需求升级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随着除尘器技术的不断创新和升级，市场对高效、低耗、智能的除尘器需求逐渐增加，推动了除尘器市场的升级。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企业数量与规模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中国除尘器行业的供给主体包括大型企业和中小型企业，其中大型企业具有较强的研发和生产能力，中小型企业则以灵活的服务和定制化产品为优势。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产品种类与质量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中国除尘器行业的产品种类较为齐全，涵盖了各种类型的除尘器，如机械式除尘器、袋式除尘器、电除尘器等。产品质量在不断提高，部分产品已达到国际先进水平。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产能与产量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中国除尘器行业的产能和产量均保持稳定增长，但产能利用率存在波动，部分企业存在产能过剩的情况。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中国除尘器行业发展前景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随着环保要求的提高，除尘器行业将不断涌现新技术、新产品，以满足更高效、更环保的除尘需求。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智能化技术将广泛应用于除尘器行业，实现远程监控、智能控制和故障预警等功能，提高生产效率和安全性。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环保政策趋严，推动除尘器行业向绿色化、低碳化转型，减少对环境的影响。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绿色化转型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随着环保意识的提高和环保政策的推动，除尘器市场需求将持续增长，为行业发展带来机遇。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技术更新换代快，需要企业不断投入研发，提高产品竞争力；同时，市场竞争激烈，企业需加强品牌建设和市场营销。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8" r="205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国家对环保产业的支持力度不断加大，为除尘器行业的发展提供了有力保障。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法规约束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环保法规趋严，对除尘器产品的性能和质量要求更高，推动行业规范化发展。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加强除尘器行业的市场准入管理，提高行业整体水平，防止低水平重复建设。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中国除尘器行业竞争格局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https://d.book118.com/428060110033006030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2024-09-06T13:20:40.209</cp:lastPrinted>
  <dcterms:created xsi:type="dcterms:W3CDTF">2024-09-06T05:20:40Z</dcterms:created>
  <dcterms:modified xsi:type="dcterms:W3CDTF">2024-09-06T05:20:42Z</dcterms:modified>
</cp:coreProperties>
</file>