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6F51F-E442-400B-B0B0-29032953C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118BC-ED89-40CE-8F3E-3709E6C8A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7D376-0BB6-4A5B-B908-1462B8A0B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C15AE6-FBE8-4C1F-8479-58DF3FD2D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1D0A30-5942-413A-8B84-B3F3F2211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132F02-A5D4-44E7-8442-EC856E880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B17578-BC43-4B02-8512-CC718B6CB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B25D5-5AFB-424C-A1A2-4F5DBCC6A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B1F61-4933-4425-9D86-4B50835C7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14AD5-54FC-46FC-96D6-6B0FE82BE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0EAE4-4E74-451F-9246-597F259E9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6013514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高效执行力讲义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执行力概述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高效执行力的关键要素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提高执行力的方法与技巧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执行力在个人与组织中的应用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执行力概述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283" r="152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执行力是指将想法、目标转化为具体行动并实现预期结果的能力。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它涉及到计划、组织、协调、控制和反馈等多个方面。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执行力要求个人或组织具备高效、准确和及时地完成任务的能力。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执行力是实现个人或组织目标的关键因素，能够将计划转化为实际成果。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强大的执行力有助于提高工作效率，减少资源浪费，降低成本。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在竞争激烈的市场环境中，高效的执行力是组织获得竞争优势的重要保障。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通过提升执行力，个人能够更好地实现职业发展，提高工作表现和绩效。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15" r="41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组织整体执行力的提升有助于实现战略目标，增强组织的核心竞争力。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高效的执行力有助于加强团队协作，提高团队整体绩效。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执行力与个人/组织发展的关系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高效执行力的关键要素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目标设定是高效执行力的基础，它为行动提供了明确的方向和动力。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执行任务之前，需要明确、具体地设定目标，包括时间、质量、数量等方面的要求。目标应具有可衡量性和可达成性，以确保行动的有效性和成果的可评估性。同时，目标设定应与团队或个人的整体战略和价值观保持一致，以实现长期和短期的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明确的目标设定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482" r="1248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时间管理是高效执行力的关键，它决定了任务完成的质量和效率。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时间管理要求对任务进行优先级排序，合理分配时间和资源，并制定可行的计划。通过合理规划时间，可以避免拖延和焦虑，提高工作效率和质量。同时，要学会拒绝和委派任务，以集中精力和时间处理重要和紧急的任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良好的时间管理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沟通与协作是高效执行力的保障，它有助于消除障碍、提高效率。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与协作要求清晰、准确、及时地传递信息，并建立良好的工作关系。通过有效的沟通，可以解决误解和冲突，提高团队凝聚力和工作效率。同时，要尊重他人的意见和观点，寻求共识和妥协，以实现共同的目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有效的沟通与协作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责任心和使命感是高效执行力的动力源泉，它促使人们积极主动地完成任务。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烈的责任心和使命感要求个人或团队对自己的工作负责，并意识到任务的紧迫性和重要性。通过自我激励和自我约束，可以克服困难和挑战，保持持续的动力和激情。同时，要勇于承担责任和风险，以实现个人和组织的成长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强烈的责任心和使命感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持续的学习与改进是高效执行力的源泉，它有助于提高个人和组织的竞争力。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学习与改进要求个人或团队不断学习新知识、新技能和新方法，以提高工作效率和质量。通过不断反思和总结经验教训，可以发现自身的不足和改进空间，并采取措施进行改进。同时，要关注行业动态和发展趋势，以保持与时俱进的态度和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持续的学习与改进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提高执行力的方法与技巧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https://d.book118.com/428060135142006026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2024-09-04T11:34:56.338</cp:lastPrinted>
  <dcterms:created xsi:type="dcterms:W3CDTF">2024-09-04T03:34:56Z</dcterms:created>
  <dcterms:modified xsi:type="dcterms:W3CDTF">2024-09-04T03:34:58Z</dcterms:modified>
</cp:coreProperties>
</file>