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1D271-7914-451D-97FD-BE46D024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96F23-D37A-4B0D-9DD8-E4ADB11CA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EDDDF-2838-4A15-AEB7-57080EAA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3913A-2B07-405C-ACBF-075DE641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F721D-B105-410C-BD70-8775B39B5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7535B-9CFB-4038-9A1D-200AF78F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1C533-C42B-4B64-B92B-B29B9DF49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3C24D-E9AA-4985-8BA2-3D433A55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26F58-C941-4509-BEA8-1C343728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77717-9D99-4A9C-934D-17EF959A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B8E21-F014-4E1B-A7CE-02A5D83D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1061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英文PPT\n## 1.教学查房的基本概念与重要性\n### 1.1什么是教学查房及其历史背景\n### 1.2教学查房在医学教育中的作用\n### 1.3教学查房的重要性及其对医学生的影响\n## 2.教学查房的实施方法与技巧\n### 2.1教学查房的目标与计划制定\n### 2.2教学查房过程中的关键技巧与注意事项\n### 2.3教学查房后的反馈与评估\n## 3.教学查房的案例分析\n### 3.1成功的教学查房案例分析\n### 3.2教学查房中常见的问题与解决方案\n### 3.3如何提高教学查房的效果与质量\n## 4.教学查房与临床实践的结合\n### 4.1临床实践中教学查房的应用\n### 4.2教学查房如何促进临床技能的提高\n### 4.3教学查房与临床实践的相互促进关系\n## 5.教学查房的未来发展趋势与挑战\n### 5.1教学查房的发展趋势与创新\n### 5.2教学查房面临的挑战与应对措施\n### 5.3如何持续改进教学查房的质量与效果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教学查房英文PPT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教学查房的基本概念与重要性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教学查房是一种医学教育方法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始于20世纪初的美国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医学生进行临床实践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医学知识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教学查房的历史背景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师徒制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进行医学教育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随着医学知识的不断发展，教学查房成为一种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现代教学查房更注重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什么是教学查房及其历史背景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提高学生的临床技能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提高学生的诊断和治疗能力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决策能力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提高学生的医学知识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提高学生的医学理论水平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培养学生的团队协作和沟通能力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提高学生的沟通能力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教学查房在医学教育中的作用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教学查房的重要性及其对医学生的影响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是医学教育中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不可或缺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医学素养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教学查房对医学生的影响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为学生未来的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打下坚实基础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教学查房的实施方法与技巧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教学查房的目标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教学查房的计划制定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带教老师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教学查房的目标与计划制定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教学查房过程中的关键技巧与注意事项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教学查房的关键技巧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学生进行思考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查房内容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查房氛围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的活跃和轻松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过多干预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教学查房后的反馈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建设性意见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教学查房的评估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评估学生的表现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评估教学效果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教学查房后的反馈与评估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https://d.book118.com/428061061007006047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教学查房英文PPT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2024-09-28T04:03:25.128</cp:lastPrinted>
  <dcterms:created xsi:type="dcterms:W3CDTF">2024-09-27T20:03:25Z</dcterms:created>
  <dcterms:modified xsi:type="dcterms:W3CDTF">2024-09-27T20:03:27Z</dcterms:modified>
</cp:coreProperties>
</file>