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D9CCE-EE91-4F8E-BE17-E5CF4EB41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3EE5F-0C0C-4CE3-A79E-F8726BD30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204E8-D8D3-4D41-9855-C27EAED1C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211CD-0FAD-4659-AEFA-500036418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AAE9C8-42C3-4779-9022-46B483AB9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4D6857-5A82-4DAF-B76C-1441AD7B0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D1D0AF-0B86-46EB-8F86-4218FFDC0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C11B9-084A-4EC9-ACFE-0EFE25D1E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620AE-E10C-4512-AAC7-4AC8CB70F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17C4F-7819-46D3-A682-9BB421F29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D1276-BFFE-422E-AC55-5F2BF9158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61061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客服部值班管理制度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值班管理概述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值班人员管理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值班流程管理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值班资源管理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值班制度优化与改进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值班管理概述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值班是指在特定时间段内，由专人负责处理突发事件、保障部门正常运转的制度安排。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值班的主要目的是确保部门在非工作时间、节假日或高峰期能够及时应对各种紧急情况，保障工作的连续性和稳定性。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值班的目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值班的定义和目的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通过值班制度，可以确保部门在任何时候都有工作人员在岗，及时处理各种紧急事务，保障部门的正常运转。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保障部门正常运转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值班人员通常会对工作进行预先安排，这样可以提高工作效率，减少工作延误。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良好的值班制度能够及时解决客户的问题和需求，提升客户满意度。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值班的重要性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值班人员管理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选拔具备良好沟通能力、服务意识和责任心的人员担任值班工作。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选拔周期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通过面试、笔试、实际操作考核等环节，全面评估候选人的综合素质和业务能力。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每年进行一次值班人员的选拔工作，确保团队整体素质的持续提升。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值班人员选拔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培训客服值班人员掌握公司业务知识、沟通技巧、投诉处理流程等。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采用线上、线下相结合的方式，包括理论授课、案例分析、角色扮演等。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新员工入职后需进行为期一周的岗前培训，每年对在职员工进行至少一次的在职培训。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值班人员培训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https://d.book118.com/428061061114006046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2024-09-27T17:51:26.137</cp:lastPrinted>
  <dcterms:created xsi:type="dcterms:W3CDTF">2024-09-27T09:51:26Z</dcterms:created>
  <dcterms:modified xsi:type="dcterms:W3CDTF">2024-09-27T09:51:27Z</dcterms:modified>
</cp:coreProperties>
</file>