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5DC7BD-00C6-4CE6-AED9-F9BBF304FC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41A4B3-FFEB-4994-80DC-CAF7E678EE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661068-08DD-4D9A-AAEF-71660DBC52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489D60-D062-4F3C-8780-AB7FE2A049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514A9D-F0CA-43F4-BC4B-B6D0227EDD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5AD5D0-E11E-4C7B-91B4-43696487DD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09CC09-8FA9-4A3E-9AB1-560A21C16A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801641-F724-4237-8364-9DF2B38C55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D9E81B-50B0-48C3-84DA-688793AB96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656DF6-8EE0-4DAD-9390-3BBFDBBFAD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F11877-0D08-4D71-A893-72120A3874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6201206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液相离子阱质谱在药物分析中的应用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液相离子阱质谱技术概述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药物分析领域现状与挑战</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液相离子阱质谱在药物分析中应用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方法开发与优化策略</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实际应用案例分享与讨论</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挑战、发展趋势与未来展望</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液相离子阱质谱技术概述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液相离子阱质谱（Liquid Phase Ion Trap Mass Spectrometry，简称LP-ITMS）是一种将液相色谱与离子阱质谱相结合的技术。它利用液相色谱对样品进行分离，然后通过离子阱质谱对分离后的组分进行分析和检测。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LP-ITMS技术结合了液相色谱的高分离效能和离子阱质谱的高灵敏度、高分辨率等优点，能够实现对复杂样品中微量组分的快速、准确分析。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液相离子阱质谱原理及特点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仪器结构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液相离子阱质谱仪主要由液相色谱系统、离子源、离子阱质量分析器、检测器和数据处理系统等部分组成。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工作原理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样品经过液相色谱分离后，进入离子源进行电离，生成的离子被引入离子阱质量分析器中进行质量分析和检测。离子阱质量分析器通过施加特定的电场和磁场，将离子按质荷比进行分离和检测。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仪器结构与工作原理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能够检测到极低浓度的组分；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高灵敏度</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能够准确区分质量相近的离子；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高分辨率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技术优势与局限性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07" r="2380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34" r="3143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分析速度快，适合高通量样品分析；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快速分析</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适用于多种类型的样品分析，包括生物样品、环境样品、食品等。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广泛应用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技术优势与局限性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液相离子阱质谱仪的价格较高，限制了其在一些实验室的普及；</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仪器成本高</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仪器的维护和保养需要专业人员和较高的成本；</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维护成本高</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对于某些类型的样品，可能需要进行复杂的前处理才能进行分析。</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对样品要求高</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技术优势与局限性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药物分析领域现状与挑战</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随着医药行业的快速发展，药物分析在药物研发、生产、质量控制等方面发挥着越来越重要的作用，对分析方法的准确性、灵敏度和特异性提出了更高要求。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药物分析需求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药物分析市场呈现出稳步增长的趋势，随着新药的不断研发和上市，以及监管政策的日益严格，药物分析市场的前景十分广阔。</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市场规模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药物分析需求及市场规模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传统药物分析方法及不足</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传统药物分析方法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包括色谱法、光谱法、电化学法等，这些方法在药物分析中发挥着重要作用，但存在一定的局限性，如分析时间长、灵敏度不足、样品前处理复杂等。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不足之处</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传统药物分析方法往往无法满足复杂样品的分析需求，难以对痕量成分进行准确定量，且容易受到基质干扰，导致分析结果不准确。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随着科技的进步和创新，新型药物分析技术不断涌现，如液相离子阱质谱技术、高分辨质谱技术、微流控芯片技术等，这些技术具有更高的灵敏度、特异性和分辨率，为药物分析领域的发展带来了新的机遇。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液相离子阱质谱技术</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作为新型药物分析技术之一，液相离子阱质谱技术结合了液相色谱的分离能力和质谱的定性定量能力，具有高通量、高分辨率和高灵敏度等优点，在药物分析领域具有广泛的应用前景。</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新型药物分析技术发展趋势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液相离子阱质谱在药物分析中应用</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通过质谱图提供的精确质量数和碎片信息，确认药物中化合物的存在。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化合物确认</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定量分析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复杂样品处理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082" r="908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利用内标法、外标法等，对药物中特定成分进行准确定量分析。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对于复杂基质中的药物成分，通过液相离子阱质谱技术实现有效分离和检测。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定性定量分析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655" r="2165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手性分析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通过手性色谱柱与质谱联用，实现手性药物对映体的分离和鉴定。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结构解析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通过质谱图提供的碎片信息，推断药物分子的结构，包括官能团、化学键等。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同位素标记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利用同位素标记技术，对药物分子中的特定原子进行标记，进而研究其在生物体内的代谢过程。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结构鉴定与表征</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https://d.book118.com/428062012062006036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16</vt:i4>
      </vt:variant>
    </vt:vector>
  </HeadingPairs>
  <TitlesOfParts>
    <vt:vector baseType="lpstr" size="22">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2024-09-15T18:44:51.426</cp:lastPrinted>
  <dcterms:created xsi:type="dcterms:W3CDTF">2024-09-15T10:44:51Z</dcterms:created>
  <dcterms:modified xsi:type="dcterms:W3CDTF">2024-09-15T10:44:53Z</dcterms:modified>
</cp:coreProperties>
</file>