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63192-04F7-4B77-B933-1E6DBCC82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78C5F-52F6-4420-963C-709B5FEAC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A0DAB-94BD-467A-8E30-833C861A2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C7ED3-1DDB-4207-9DCB-179FE2A40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94A99-B117-4968-8993-6AB480E7D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1397C5-B91B-4179-9D67-605399BE9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CE7AAC-0789-4189-A09D-190E24C88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5723C-4839-4B81-86BD-E01BF21BC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5A9A5-3168-43D5-B9D1-F4AEBE126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2218B-3FDA-43CA-8849-8227C02D8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B255F-AC36-41E6-BEC1-0118658B2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64022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Python文件和数据格式化智能家居开发指南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Python文件操作与数据处理基础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智能家居设备通信协议及接口技术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智能家居应用开发实践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智能家居安全与隐私保护策略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通过物联网技术，将家庭中的各种设备、系统连接起来，实现智能化识别、控制和管理，提高家居生活的便利性、舒适性和安全性。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随着人工智能、大数据等技术的不断发展，智能家居将越来越普及，未来家居生活将更加智能化、个性化。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404" r="2340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智能家居系统通常由智能设备、控制中心、通信网络等部分组成。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智能家居系统可以实现远程控制、语音控制、场景设置、自动化管理等功能，提高家居生活的便利性和舒适性。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智能家居系统组成及功能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995" b="139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Python在智能家居领域应用现状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Python在智能家居领域应用广泛，可以用于开发智能家居控制中心、智能设备驱动程序、智能家居APP等。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Python具有丰富的库和框架，如Django、Flask等，可以方便地开发智能家居Web应用。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同时，Python还支持与各种硬件设备的通信，如串口通信、网络通信等，可以方便地实现与智能设备的交互。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Python文件操作与数据处理基础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打开文件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读取文件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写入文件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关闭文件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文件读写操作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787" r="117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使用`open()`函数打开文件，并指定文件名和打开模式（如读取模式、写入模式等）。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使用`read()`、`readline()`或`readlines()`方法读取文件内容。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使用`write()`或`writelines()`方法向文件中写入内容。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使用`close()`方法关闭文件，释放资源。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836" r="1783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Python中的数据类型包括数字、字符串、列表、元组、字典和集合等。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使用赋值语句定义变量，如`x = 10`。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变量定义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Python是一种动态类型语言，变量的类型可以在运行时改变。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变量类型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可以使用内置函数如`int()`、`float()`、`str()`等进行数据类型转换。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类型转换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数据类型与变量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跳转语句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使用`break`和`continue`关键字控制循环的执行流程。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条件语句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使用`if`、`elif`和`else`关键字构建条件语句，根据条件执行不同的代码块。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循环语句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使用`for`和`while`关键字构建循环语句，实现重复执行某段代码的功能。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控制流语句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使用`def`关键字定义函数，指定函数名和参数列表，并编写函数体。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通过函数名和参数列表调用函数，执行函数体中的代码。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函数调用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Python中的参数传递包括位置参数、默认参数、可变参数和关键字参数等。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参数传递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使用`return`语句返回函数执行结果，可以返回任意类型的值。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返回值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函数定义与调用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数据格式化处理技术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JSON数据格式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JSON（JavaScript Object Notation）是一种轻量级的数据交换格式，易于阅读和编写。在Python中，可以使用`json`模块对JSON数据进行处理。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编码JSON数据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使用`json.dumps()`方法将Python对象编码为JSON字符串。例如，将一个字典对象编码为JSON字符串。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解码JSON数据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使用`json.loads()`方法将JSON字符串解码为Python对象。例如，将一个JSON字符串解码为字典对象。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JSON数据格式化处理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XML数据格式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XML（Extensible Markup Language）是一种标记语言，用于描述和传输数据。在Python中，可以使用`xml.etree.ElementTree`模块对XML数据进行处理。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583" b="2583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解析XML数据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使用`ElementTree.parse()`方法解析XML文件，并返回一个Element对象。可以使用Element对象的方法和属性访问XML元素和属性。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生成XML数据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使用`ElementTree.Element()`方法创建XML元素，并使用`Element.append()`方法将元素添加到父元素中。最后，使用`ElementTree.tostring()`方法将XML元素转换为字符串。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XML数据格式化处理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CSV数据格式化处理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CSV（Comma-Separated Values）是一种简单的文件格式，用于存储表格数据（如电子表格或数据库）。在Python中，可以使用`csv`模块对CSV数据进行处理。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读取CSV文件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使用`csv.reader()`方法读取CSV文件，并返回一个迭代器对象。可以使用for循环遍历迭代器对象，逐行读取CSV文件中的数据。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写入CSV文件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使用`csv.writer()`方法创建一个写入器对象，并使用写入器对象的`writerow()`方法将一行数据写入CSV文件中。可以逐行写入数据，也可以一次性写入多行数据。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CSV数据格式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智能家居设备通信协议及接口技术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Wi-Fi是一种无线局域网技术，通过无线电波提供网络连接。在智能家居领域，Wi-Fi协议常用于设备与控制中心之间的通信，实现远程控制和数据传输。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Wi-Fi通信协议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蓝牙是一种短距离无线通信技术，常用于设备间的数据传输和通信。在智能家居中，蓝牙协议可用于实现设备间的近距离通信，如手机与智能音箱的连接。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蓝牙通信协议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ZigBee是一种低功耗、低成本的无线通信协议，适用于智能家居设备的组网和通信。它采用自组织网技术，能够实现设备间的自动组网和通信。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ZigBee通信协议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常见通信协议介绍（如Wi-Fi、蓝牙、ZigBee等）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设备间通信原理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智能家居设备间的通信主要基于网络通信原理，通过特定的通信协议进行数据传输和交换。设备间通过建立连接、发送数据和接收数据等步骤实现通信。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设备间通信的实现方式有多种，包括使用套接字编程实现TCP/IP协议通信、使用蓝牙协议栈实现蓝牙通信、使用ZigBee协议栈实现ZigBee通信等。具体实现方式取决于所选用的通信协议和设备硬件支持。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设备间通信原理及实现方式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以下是使用Python实现Wi-Fi协议下设备间通信的示例代码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526" b="1152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Python实现设备间通信示例代码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https://d.book118.com/428064022117006026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2024-09-04T05:50:34.909</cp:lastPrinted>
  <dcterms:created xsi:type="dcterms:W3CDTF">2024-09-03T21:50:34Z</dcterms:created>
  <dcterms:modified xsi:type="dcterms:W3CDTF">2024-09-03T21:50:37Z</dcterms:modified>
</cp:coreProperties>
</file>