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EC112-312C-433F-9FB0-8DCC6B271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D497C-BC91-4C0E-8AC2-EC6FA0EE1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C970E-C888-41D1-BED3-88E08B35F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4F65D-A116-42B1-AE10-8DC42CC92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D95D90-AA8E-4DF5-BDF3-246F8A9B9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004E8C-2853-4125-A849-9B9C6FE81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3ACC44-2E91-4718-91C6-B301599CB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251D4-F050-4E6A-8749-17482B8E5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AC2A0-5A5B-4D0B-ABCF-C630F6457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86639-391D-443D-9BC1-70A80B096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72751-D1F5-4F39-ABAD-A56FDBF87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64046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Protel 99 SE实用教程之原理图符号制作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Protel 99 SE简介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原理图符号制作基础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原理图符号制作实践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原理图符号的导出与使用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Protel 99 SE简介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Protel 99 SE提供了完整的集成化设计环境，方便用户进行电路板设计。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集成化设计环境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内置了大量的元件库，方便用户查找和调用元件。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丰富的元件库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支持自动和手动布线，满足不同设计需求。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强大的布线功能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提供了多种设计工具，如原理图编辑器、PCB编辑器等，提高设计效率。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高效的设计工具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软件界面介绍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工作区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元件库面板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用于显示和编辑设计图纸。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用于查找和调用元件。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属性面板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包含文件、编辑、视图等常用菜单项。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包含常用命令的快捷按钮。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用于设置元件属性。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设计流程简述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1. 启动Protel 99 SE软件，创建一个新的设计项目。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3. 使用原理图编辑器连接元件，完成原理图绘制。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5. 进行DRC校验，确保设计符合规范。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2. 在元件库面板中查找并放置所需元件。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4. 将原理图导入到PCB编辑器中，进行布局和布线。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6. 导出设计文件，进行后续制板或仿真等操作。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原理图符号制作基础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https://d.book118.com/428064046015006027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2024-09-04T17:32:30.680</cp:lastPrinted>
  <dcterms:created xsi:type="dcterms:W3CDTF">2024-09-04T09:32:30Z</dcterms:created>
  <dcterms:modified xsi:type="dcterms:W3CDTF">2024-09-04T09:32:32Z</dcterms:modified>
</cp:coreProperties>
</file>