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3C054-33B3-4E4B-93A8-A9D06C630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D6F87-62E7-4169-B0C9-7482734CB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76426-8897-4271-B3ED-765F14B1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A9214-854D-475B-A83D-232C0908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6C128-1293-48EC-BF19-8DDD36FD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32CAA-D21F-4713-8915-226D4631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30DA5-F9D7-4F94-8D42-B8BD52DA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CCFF8-B517-472A-A3A9-09E140A52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3B86B-3695-4809-805F-B6BAC158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60368-0095-4C65-B095-38FEE137B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DAF5D-9BCB-4B9B-84F3-0AAC81999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72" r:id="rId2"/>
    <p:sldLayoutId id="2147484673" r:id="rId3"/>
    <p:sldLayoutId id="2147484674" r:id="rId4"/>
    <p:sldLayoutId id="2147484675" r:id="rId5"/>
    <p:sldLayoutId id="2147484676" r:id="rId6"/>
    <p:sldLayoutId id="2147484677" r:id="rId7"/>
    <p:sldLayoutId id="2147484678" r:id="rId8"/>
    <p:sldLayoutId id="2147484679" r:id="rId9"/>
    <p:sldLayoutId id="2147484680" r:id="rId10"/>
    <p:sldLayoutId id="21474846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66030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金属切削机械操作技巧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金属切削机械的操作技巧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金属切削机械的维护与保养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金属切削机械的安全操作规程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12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金属切削机械的发展趋势与未来展望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金属切削机械的基本知识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金属切削机械的基本知识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金属切削机械的种类和用途</a:t>
            </a:r>
            <a:endParaRPr lang="zh-CN" altLang="en-US"/>
          </a:p>
        </p:txBody>
      </p:sp>
      <p:sp>
        <p:nvSpPr>
          <p:cNvPr id="1049028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种类：车床、铣床、磨床、钻床等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用途：用于加工各种金属零部件，如机械零件、模具、刀具等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金属切削机械的基本结构</a:t>
            </a:r>
            <a:endParaRPr lang="zh-CN" altLang="en-US"/>
          </a:p>
        </p:txBody>
      </p:sp>
      <p:sp>
        <p:nvSpPr>
          <p:cNvPr id="104909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主轴部件：实现主运动，提供切削动力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进给系统：控制切削深度和进给量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刀具系统：安装刀具，传递切削力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辅助装置：如冷却、排屑等，确保加工过程顺利进行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金属切削机械的工作原理</a:t>
            </a:r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切削运动：金属切削机械通过刀具与工件的高速相对运动，将工件材料切除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切削力：切削过程中产生的力，使工件材料发生变形并被切除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切削液：为了降低切削温度、减少摩擦和提高切削效率，通常使用切削液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切削热：切削过程中产生的热量，对切削效率和刀具寿命有影响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金属切削机械的操作技巧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刀具的选择与安装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根据加工需求选择合适的刀具类型和规格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确保刀具安装稳固，防止松动或脱落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调整刀具角度，以适应不同的切削要求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注意刀具的磨损和更换，保证切削效果和加工精度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切削参数的选择</a:t>
            </a:r>
            <a:endParaRPr lang="zh-CN" altLang="en-US"/>
          </a:p>
        </p:txBody>
      </p:sp>
      <p:sp>
        <p:nvSpPr>
          <p:cNvPr id="10493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切削深度：根据工件材料和加工要求，选择合适的切削深度，避免过切或切削不足。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刀具选择：根据切削参数的要求，选择合适的刀具材料、刀具几何参数和刀具寿命，提高切削精度和效率。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切削速度：根据材料和刀具选择合适的切削速度，提高切削效率。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进给量：根据切削深度和表面粗糙度要求，选择合适的进给量，控制切削厚度。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切削液的使用</a:t>
            </a:r>
            <a:endParaRPr lang="zh-CN" altLang="en-US"/>
          </a:p>
        </p:txBody>
      </p:sp>
      <p:sp>
        <p:nvSpPr>
          <p:cNvPr id="10494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控制切削液的流量和温度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选择合适的切削液类型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定期更换切削液，保持清洁度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注意切削液对皮肤的刺激和污染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切削过程中的注意事项</a:t>
            </a:r>
            <a:endParaRPr lang="zh-CN" altLang="en-US"/>
          </a:p>
        </p:txBody>
      </p:sp>
      <p:sp>
        <p:nvSpPr>
          <p:cNvPr id="10495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保持刀具锋利，及时更换刀片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控制切削速度，避免过快或过慢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调整切削深度，根据材料硬度选择合适的切削深度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注意冷却液的使用，保持切削区域的冷却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59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金属切削机械的维护与保养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https://d.book118.com/428066030026006041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金属切削机械操作技巧</vt:lpstr>
      <vt:lpstr>目录</vt:lpstr>
      <vt:lpstr>金属切削机械的基本知识</vt:lpstr>
      <vt:lpstr>金属切削机械的种类和用途</vt:lpstr>
      <vt:lpstr>金属切削机械的基本结构</vt:lpstr>
      <vt:lpstr>金属切削机械的工作原理</vt:lpstr>
      <vt:lpstr>金属切削机械的操作技巧</vt:lpstr>
      <vt:lpstr>刀具的选择与安装</vt:lpstr>
      <vt:lpstr>切削参数的选择</vt:lpstr>
      <vt:lpstr>切削液的使用</vt:lpstr>
      <vt:lpstr>切削过程中的注意事项</vt:lpstr>
      <vt:lpstr>金属切削机械的维护与保养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2024-09-19T20:39:43.479</cp:lastPrinted>
  <dcterms:created xsi:type="dcterms:W3CDTF">2024-09-19T12:39:43Z</dcterms:created>
  <dcterms:modified xsi:type="dcterms:W3CDTF">2024-09-19T12:39:45Z</dcterms:modified>
</cp:coreProperties>
</file>