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2D0C7-8EE9-49D7-85C9-74309F298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6756D-BB0F-4019-805F-BDBF940B2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18D66-5668-4EB3-BD12-35D97C31C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E8AC4-2030-41DF-9AEE-19FE8DA1A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488800-E8EA-4235-B5A7-80A83E13E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D2B41C-AFFE-4C4F-B95B-022BA9CB8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03D8C5-8986-4D64-B180-33DE43DDE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B480F-D200-4863-87C3-9897BB936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E729F-8225-4DBB-B846-A3639400B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EA231-EA1D-410D-BFDF-75E752FFC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0CD1C-61C4-4741-BC46-697E79871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71016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平行四边形的面积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平行四边形的定义和性质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平行四边形的面积计算公式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平行四边形面积公式的应用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课堂练习与巩固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总结与回顾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通过回顾三角形面积的计算方法，引出平行四边形面积计算的概念。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回顾三角形面积计算方法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展示一些生活中常见的平行四边形形状，如矩形、菱形等，以引起学生的兴趣。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展示生活中的平行四边形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课程导入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通过本课程的学习，学生应能掌握平行四边形面积的计算公式，并能正确应用。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掌握平行四边形面积的计算公式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帮助学生理解面积的概念，了解面积在几何学中的意义和作用。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理解面积的概念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通过平行四边形面积的计算，提高学生的空间思维能力和几何直觉。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提高空间思维能力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引导学生将所学知识应用到实际生活中，解决实际问题。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应用生活中的实例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平行四边形的定义和性质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平行四边形是中心对称图形，其对称中心是两条对角线的交点。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平行四边形的对角线互相平分，且将平行四边形分成两个面积相等的三角形。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970" r="997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1247" b="1124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平行四边形是由两组相对边平行组成的四边形。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平行四边形的定义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919" r="1991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平行四边形的性质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平行四边形的对角线互相平分，且将平行四边形分成两个面积相等的三角形。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平行四边形的对角相等，即相对的两个角的角度和为180度。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平行四边形的相对边相等，即两组相对的边长度相等。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平行四边形的相对角相等，即两组相对的角的角度相等。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平行四边形的面积计算公式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26" r="306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一个物体所占空间的大小，通常用平方单位来表示。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通过计算平行四边形的面积，可以了解该形状所占的空间大小，这在几何学、建筑学、工程学等领域都有广泛应用。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计算面积的意义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面积的定义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平行四边形面积公式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平行四边形的面积等于底边长度乘以高。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公式推导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通过将平行四边形划分为多个三角形，然后利用三角形面积公式（1/2底边长度乘以高）累加得到平行四边形面积公式。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公式符号表示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假设平行四边形的底边长度为b，高为h，则面积为A=b×h。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公式应用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在解决实际问题时，可以根据已知的底边长度和高来计算平行四边形的面积，也可以通过已知的面积和底边长度来求解高。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面积的计算公式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https://d.book118.com/428071016014006036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2024-09-15T05:42:21.860</cp:lastPrinted>
  <dcterms:created xsi:type="dcterms:W3CDTF">2024-09-14T21:42:21Z</dcterms:created>
  <dcterms:modified xsi:type="dcterms:W3CDTF">2024-09-14T21:42:23Z</dcterms:modified>
</cp:coreProperties>
</file>