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B7C03FB-8B8A-44F3-B727-1C5FCC1817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3EAA75-FE3A-4B1C-8BC4-26F0A7810B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51BD77F-A296-4E8D-856F-09D8A71603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333DA28-8036-4870-AB36-7FE62DC5CC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E9F9563-1857-4CF4-9561-66BA3818441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DCA10BF-9D3D-4757-8D8F-E6540CCE905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376B2F9-ABEF-4872-A482-5621A0F563F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BF8B2F-A9F7-4CEA-864F-DEA19B50CB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4762ED-5848-44EC-A4CA-08F364B9A6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FF6B91-7E2F-42F4-BB4B-FE6902FDCB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EE12C9-010F-4886-9689-3B99C529B5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8072000003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我国公共卫生本科教育的专业设置及课程结构分析</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rgbClr val="603200">
                  <a:alpha val="100000"/>
                </a:srgbClr>
              </a:solidFill>
              <a:latin typeface="Microsoft Yahei"/>
              <a:ea typeface="Microsoft Yahei"/>
              <a:cs typeface="Microsoft Yahei"/>
            </a:endParaRP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2024-02-02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8104965" cy="4692015"/>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我国公共卫生本科教育现状</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专业设置情况分析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课程结构体系梳理</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国内外比较分析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问题与挑战识别</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改进建议与展望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01</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67" r="15167"/>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公共卫生是关乎国民健康的重要领域，其教育培养对于提高国民健康水平和应对公共卫生事件具有重要意义。</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随着我国经济社会的快速发展，公共卫生领域面临着越来越多的挑战和机遇，加强公共卫生教育培养显得尤为重要。</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分析我国公共卫生本科教育的专业设置及课程结构，有助于了解当前教育现状，为优化教育资源配置和提高教育质量提供参考。</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通过对我国公共卫生本科教育的专业设置及课程结构进行深入分析，揭示其内在规律和特点，为改进和优化公共卫生教育提供科学依据。</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采用文献资料法、比较分析法、专家访谈法等多种研究方法，对公共卫生本科教育的专业设置及课程结构进行全面、系统的研究。</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研究目的和方法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研究方法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研究目的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6687" r="26687"/>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本报告主要包括以下几个部分：引言、公共卫生本科教育专业设置现状、公共卫生本科教育课程结构分析、存在问题及原因分析、优化建议及措施、结论与展望。</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通过上述内容的阐述，旨在为我国公共卫生本科教育的改革与发展提供有益的参考和借鉴。</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报告结构概述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02</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我国公共卫生本科教育现状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初始阶段</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20世纪初，我国开始引进西方公共卫生理念和教育模式。</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逐步发展阶段</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建国后，特别是改革开放以来，我国公共卫生教育逐渐得到重视和发展。</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特点</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注重预防医学和临床医学的结合，强调实践能力和创新能力的培养。</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截至目前，全国共有数十所高校开设公共卫生本科专业。</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院校数量</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这些高校主要分布在东部沿海和中部地区，其中北京、上海、广州等地的高校数量较多。</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分布情况</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院校数量与分布情况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近年来，随着社会对公共卫生人才的需求增加，公共卫生本科专业的招生规模逐渐扩大。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招生规模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未来，随着全球公共卫生挑战的加剧和我国健康战略的推进，预计公共卫生本科专业的招生规模将继续保持增长态势。同时，高校可能会更加注重学生的综合素质和实践能力的培养，以适应社会对公共卫生人才的需求变化。</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变化趋势</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招生规模及变化趋势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03</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专业设置情况分析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292" r="1429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培养具备预防医学基本理论、基本知识和基本技能，能在医疗卫生单位、医学科研等部门从事疾病预防与控制、卫生监督、卫生管理等工作的高级医学人才。</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培养目标</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流行病学、卫生统计学、卫生毒理学、环境卫生学、营养与食品卫生学、劳动卫生与职业病学、儿童少年卫生学等。</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主要课程</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主要在各级医疗卫生单位、医学院校、科研机构及卫生行政部门等从事疾病预防与控制、科学研究、教学及管理工作。</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就业方向</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预防医学专业</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125" r="2412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培养目标</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培养具备临床医学和公共卫生学的基本理论、基本知识和基本技能，能在医疗卫生单位、医学科研等部门从事临床医疗和预防保健工作的高级医学人才。</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主要课程</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除临床医学专业的课程外，还包括预防医学、流行病学、卫生统计学、社会医学等课程。</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就业方向</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主要在各级医疗卫生单位、医学院校、科研机构及卫生行政部门等从事临床医疗、预防保健、科学研究、教学及管理工作。</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临床医学专业（公共卫生方向）</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培养目标</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培养具备卫生检验与检疫技术的基本理论、基本知识和基本技能，能在疾病预防控制、环境监测、卫生监督、食品检验等领域从事卫生检验与检疫工作的高级技术人才。</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15417" b="15417"/>
          <a:stretch>
            <a:fillRect/>
          </a:stretch>
        </p:blipFill>
        <p:spPr>
          <a:xfrm>
            <a:off x="-344549" y="2654722"/>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主要课程</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分析化学、仪器分析、卫生微生物学、卫生理化检验、免疫学检验、临床检验基础等。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就业方向</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主要在各级疾病预防控制中心、环境监测站、卫生监督所、出入境检验检疫局、食品药品检验所等从事卫生检验与检疫工作。</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卫生检验与检疫专业</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公共卫生管理专业</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培养具备公共卫生管理理论、知识和技能，能在各级卫生行政部门、医疗机构、疾病预防控制机构等从事公共卫生管理工作的高级管理人才。</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健康服务与管理专业</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培养具备健康服务与管理的基本理论、知识和技能，能在健康管理公司、体检中心、社区卫生服务中心等从事健康服务与管理工作的高级应用型人才。</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营养学专业</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培养具备营养学基本理论、知识和技能，能在医院、社区、学校等从事营养指导、营养干预和营养宣教工作的高级营养人才。</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其他相关专业</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04</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课程结构体系梳理</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包括马克思主义基本原理、毛泽东思想和中国特色社会主义理论体系概论等。</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思想政治理论课程</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培养学生国际视野和跨文化交际能力，如英语、日语、俄语等。</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外语课程</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提升学生信息素养和计算机应用能力，如计算机基础、程序设计等。</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计算机与信息技术课程</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增强学生身体素质，培养健康生活方式和锻炼习惯。</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体育与健康课程</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通识教育课程体系</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https://d.book118.com/428072000003006042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2024-09-20T22:59:36.477</cp:lastPrinted>
  <dcterms:created xsi:type="dcterms:W3CDTF">2024-09-20T14:59:36Z</dcterms:created>
  <dcterms:modified xsi:type="dcterms:W3CDTF">2024-09-20T14:59:38Z</dcterms:modified>
</cp:coreProperties>
</file>