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F510B0-077C-4BC6-9F32-26D239D8F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90458A-3A31-4A79-AF5F-ED9BED557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71695C-8DFD-4AF8-8434-5E21D7F24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40BBFB-6ADB-45AC-9B0A-573CC8F03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31EBDE-A78F-4B80-A89A-E04DA15AA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9E8B80-5CF5-4305-AF4E-5FC382A94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BD31F5-D572-4FB1-8FD3-CEC9A67BE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7782C6-3698-430D-813C-DD83FC8BBF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E64808-E543-47B3-AF46-F165A5DB9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CF925B-89A9-422E-AC5C-0FA89AD63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2CA867-02F4-4054-9663-D7343BBB1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72116056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离婚协议书的财产转让要求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离婚协议书基本概述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财产转让条款重要性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财产转让具体内容分析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债务分担及相关责任界定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子女抚养费用支付方式调整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争议解决机制及法律途径选择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离婚协议书基本概述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定义与作用介绍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其主要作用在于保障离婚双方的合法权益，避免或减少因离婚而产生的纠纷和矛盾。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离婚协议书是夫妻双方自愿离婚并对财产分割、子女抚养等问题达成协议时，用以明确双方权利义务的法律文书。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法律效力及约束性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离婚协议书经双方签字并办理离婚登记手续后，具有法律效力，对双方均具有约束力。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协议书中约定的内容，双方必须严格遵守，不得随意变更或解除。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自愿原则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合法原则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公平原则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明确具体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编写原则与注意事项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离婚协议书的编写必须基于双方自愿，任何一方不得强迫或威胁对方签署。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双方在分割财产时，应当遵循公平原则，合理分配共同财产。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协议书中的内容必须符合国家法律法规的规定，不得违反公序良俗。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协议书的内容应当明确具体，避免使用模糊、歧义的语言，确保双方能够准确理解各自的权利和义务。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财产转让条款重要性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通过明确财产转让条款，可以使得双方在离婚后都能够获得应得的财产份额，从而保障各自的权益。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在处理财产转让时，要充分考虑夫妻双方的贡献、婚姻期间的生活状况等因素，以确保最终分配结果的公正性。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确保双方在离婚过程中公平地分配共同财产，避免一方受到不公平的待遇。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保障双方权益平衡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离婚协议书应详细列出共同财产的清单，并明确每项财产的分割方式，如出售、赠与、折价补偿等。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对于不易分割的财产，如房产、车辆等，可以协商确定归属一方，并给予另一方相应的经济补偿。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在确定财产分割方式时，要充分考虑财产的实际价值、双方的支付能力等因素，以确保最终分割方案的可行性。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明确共同财产分割方式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避免后续纠纷发生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通过在离婚协议书中明确财产转让条款，可以减少双方在离婚后因财产问题而产生的纠纷。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在签订离婚协议书之前，双方应充分沟通、协商，确保对财产分割方案达成一致意见，从而避免后续纠纷的发生。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如果在签订离婚协议书后发现遗漏了某些共同财产或存在其他争议，双方应及时协商解决，以免引发不必要的诉讼或纠纷。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财产转让具体内容分析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包括房产证、购房合同等，确保房产所有权的合法性和真实性。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房产证明文件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房产估值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过户手续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双方可协商或委托专业机构进行房产估值，以确定合理的财产分割比例。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根据当地房产管理部门要求，办理房产过户手续，确保房产转让的合法性和有效性。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房产转让细节说明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包括车辆登记证、行驶证等，确保车辆所有权的合法性和真实性。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车辆证明文件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双方可协商或委托专业机构进行车辆估值，以确定合理的财产分割比例。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车辆估值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根据当地车辆管理部门要求，办理车辆过户手续，确保车辆转让的合法性和有效性。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过户手续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车辆所有权归属问题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https://d.book118.com/428072116056006040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2024-09-18T21:11:01.357</cp:lastPrinted>
  <dcterms:created xsi:type="dcterms:W3CDTF">2024-09-18T13:11:01Z</dcterms:created>
  <dcterms:modified xsi:type="dcterms:W3CDTF">2024-09-18T13:11:03Z</dcterms:modified>
</cp:coreProperties>
</file>