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10C33A-588A-4647-92A7-54732F1DBC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C41EC4-0A63-46FC-8C94-BC699F5BCE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6D7BAF3-36E2-407C-BB7B-CD0086D14A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F003BB9-336D-4B82-A368-E92129076C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6354565-A6B0-4AF0-89E0-86D6BB86F5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DE21F1E-097C-4A53-82D7-952E9E86C80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F17D64A-5741-41AA-A600-B55F7148023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B9EEA6-DEFA-414D-BC72-1EEB9C2A19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78344F-BD6E-4ED9-9560-DF8AD683DF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FFBD7C-319F-4AF4-8AE4-BA440FE662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2FBC27-651B-41C0-9A4C-EF2B5987BA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png" /><Relationship Id="rId3" Type="http://schemas.openxmlformats.org/officeDocument/2006/relationships/image" Target="../media/image12.png" /><Relationship Id="rId4"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807213500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个人职业生涯SWOT分析的案例研究解析</a:t>
            </a:r>
          </a:p>
        </p:txBody>
      </p:sp>
      <p:sp>
        <p:nvSpPr>
          <p:cNvPr id="5" name="TextBox 5"/>
          <p:cNvSpPr txBox="1"/>
          <p:nvPr/>
        </p:nvSpPr>
        <p:spPr>
          <a:xfrm>
            <a:off x="602337" y="3858344"/>
            <a:ext cx="2233724"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汇报人：XX</a:t>
            </a:r>
          </a:p>
        </p:txBody>
      </p:sp>
      <p:sp>
        <p:nvSpPr>
          <p:cNvPr id="6" name="TextBox 6"/>
          <p:cNvSpPr txBox="1"/>
          <p:nvPr/>
        </p:nvSpPr>
        <p:spPr>
          <a:xfrm>
            <a:off x="3203717" y="3858344"/>
            <a:ext cx="2016318"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2024-01-21</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案例介绍</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优势分析</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劣势分析</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机会分析</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威胁分析</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SWOT分析结果的整合与应用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2500" r="12500"/>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探讨个人职业生涯发展中的优势和劣势</a:t>
            </a:r>
          </a:p>
        </p:txBody>
      </p:sp>
      <p:pic>
        <p:nvPicPr>
          <p:cNvPr id="5" name="Picture 5"/>
          <p:cNvPicPr>
            <a:picLocks noChangeAspect="1"/>
          </p:cNvPicPr>
          <p:nvPr/>
        </p:nvPicPr>
        <p:blipFill>
          <a:blip r:embed="rId4"/>
          <a:srcRect l="12500" r="12500"/>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分析个人所处环境中的机会和威胁</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为个人制定职业规划和决策提供参考依据</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8906" r="28906"/>
          <a:stretch>
            <a:fillRect/>
          </a:stretch>
        </p:blipFill>
        <p:spPr>
          <a:xfrm>
            <a:off x="161995" y="1165346"/>
            <a:ext cx="4300144" cy="5733525"/>
          </a:xfrm>
          <a:prstGeom prst="parallelogram">
            <a:avLst/>
          </a:prstGeom>
        </p:spPr>
      </p:pic>
      <p:sp>
        <p:nvSpPr>
          <p:cNvPr id="4" name="AutoShape 4"/>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8" name="TextBox 8"/>
          <p:cNvSpPr txBox="1"/>
          <p:nvPr/>
        </p:nvSpPr>
        <p:spPr>
          <a:xfrm>
            <a:off x="5285808" y="1193510"/>
            <a:ext cx="612423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SWOT分析是一种常用的战略分析工具，通过对个人或组织的优势（Strengths）、劣势（Weaknesses）、机会（Opportunities）和威胁（Threats）进行全面评估，从而制定相应的发展战略或决策。</a:t>
            </a:r>
          </a:p>
        </p:txBody>
      </p:sp>
      <p:sp>
        <p:nvSpPr>
          <p:cNvPr id="9" name="AutoShape 9"/>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3" name="TextBox 13"/>
          <p:cNvSpPr txBox="1"/>
          <p:nvPr/>
        </p:nvSpPr>
        <p:spPr>
          <a:xfrm>
            <a:off x="4805461" y="2932299"/>
            <a:ext cx="612423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在个人职业生涯发展中，SWOT分析可以帮助个人更好地认识自己，发掘自身的潜力和优势，同时发现和规避潜在的威胁，抓住职业发展的机会。</a:t>
            </a:r>
          </a:p>
        </p:txBody>
      </p:sp>
      <p:sp>
        <p:nvSpPr>
          <p:cNvPr id="14" name="AutoShape 14"/>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2841924"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18" name="TextBox 18"/>
          <p:cNvSpPr txBox="1"/>
          <p:nvPr/>
        </p:nvSpPr>
        <p:spPr>
          <a:xfrm>
            <a:off x="4462139" y="4671088"/>
            <a:ext cx="612423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通过SWOT分析，个人可以更加清晰地了解自己的职业定位和发展方向，为制定职业规划和决策提供有力支持。</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SWOT分析的概念和作用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案例介绍</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教育经历</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拥有本科学位，主修市场营销，辅修商业管理，具备扎实的专业知识和广泛的商业视野。</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工作经验</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在市场营销领域工作5年，积累了丰富的市场策划和推广经验，曾成功策划多个大型市场活动。</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个人特质</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具备良好的沟通能力、创新思维和团队协作精神，善于应对挑战和压力。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个人背景</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长期目标</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成为一家知名企业的市场总监，负责全面管理和规划公司的市场营销策略。</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中期目标</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在3年内晋升为市场经理，负责独立策划和执行公司的市场活动。</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短期目标</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提升个人品牌知名度，积极寻求与行业内专业人士的交流和合作机会。</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职业目标</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SWOT分析的应用</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优势（Strengths）：具备丰富的市场营销经验和创新思维，能够迅速把握市场趋势并制定有效的营销策略。同时，良好的沟通能力和团队协作精神有助于在团队中发挥领导作用。</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劣势（Weaknesses）：缺乏高级管理职位所需的战略规划和团队管理经验。此外，对新兴市场的了解不足可能制约个人职业发展。</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机会（Opportunities）：随着市场竞争的加剧，企业对市场营销人才的需求不断增加，为具备丰富经验和创新思维的市场营销人才提供了更多的职业发展机会。同时，积极参与行业交流和合作有助于拓展人脉和资源，提升个人品牌知名度。</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威胁（Threats）：市场营销领域的竞争日益激烈，不断涌现出具备新颖理念和方法的竞争对手。此外，市场变化迅速，需要不断学习和更新知识以应对新的挑战。同时，个人职业发展还可能受到企业经营状况、行业政策等多种因素的影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03</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优势分析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深厚的行业知识</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通过多年的工作经验和持续学习，积累了丰富的行业知识和实践经验。</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技术熟练</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熟练掌握了工作所需的各种技术和工具，能够高效地完成各种任务。</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创新能力</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具备创新思维和解决问题的能力，能够应对不断变化的行业趋势和市场需求。</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专业技能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广泛的社交网络</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通过积极参与行业活动和社交网络，建立了广泛的人脉资源，有助于获取更多的机会和资源。</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团队合作精神</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具备团队合作精神，能够与不同背景的人合作，共同完成任务。</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良好的沟通能力</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能够有效地与同事、客户和合作伙伴进行沟通，确保信息的准确传递。</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人际关系</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能够合理规划时间，确保工作的高效进行，同时保持工作与生活的平衡。</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时间管理</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具备自我驱动的能力，能够主动承担责任，积极寻求改进和突破。</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自我驱动</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有持续学习的意识和能力，能够不断适应行业的变化和发展，保持竞争力。</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持续学习</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自我管理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04</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劣势分析</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477400" y="2610745"/>
            <a:ext cx="1568482" cy="1639538"/>
            <a:chOff x="6477400" y="2610745"/>
            <a:chExt cx="1568482" cy="1639538"/>
          </a:xfrm>
        </p:grpSpPr>
        <p:sp>
          <p:nvSpPr>
            <p:cNvPr id="3" name="Freeform 3"/>
            <p:cNvSpPr/>
            <p:nvPr/>
          </p:nvSpPr>
          <p:spPr>
            <a:xfrm rot="15417784">
              <a:off x="6477400" y="2610745"/>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7071664" y="3240538"/>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078838" y="2037055"/>
            <a:ext cx="3224117" cy="3370231"/>
            <a:chOff x="8078838" y="2037055"/>
            <a:chExt cx="3224117" cy="3370231"/>
          </a:xfrm>
        </p:grpSpPr>
        <p:sp>
          <p:nvSpPr>
            <p:cNvPr id="6" name="Freeform 6"/>
            <p:cNvSpPr/>
            <p:nvPr/>
          </p:nvSpPr>
          <p:spPr>
            <a:xfrm rot="16200000">
              <a:off x="8078838" y="2037055"/>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350711" y="3363792"/>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259021" y="4383062"/>
            <a:ext cx="977456" cy="1021747"/>
            <a:chOff x="7259021" y="4383062"/>
            <a:chExt cx="977456" cy="1021747"/>
          </a:xfrm>
        </p:grpSpPr>
        <p:sp>
          <p:nvSpPr>
            <p:cNvPr id="9" name="Freeform 9"/>
            <p:cNvSpPr/>
            <p:nvPr/>
          </p:nvSpPr>
          <p:spPr>
            <a:xfrm rot="16200000">
              <a:off x="7259021" y="4383062"/>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629353" y="4775492"/>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870036" y="2413316"/>
            <a:ext cx="584258" cy="584258"/>
          </a:xfrm>
          <a:prstGeom prst="ellipse">
            <a:avLst/>
          </a:prstGeom>
          <a:no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965342" y="2512808"/>
            <a:ext cx="395855"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13" name="TextBox 13"/>
          <p:cNvSpPr txBox="1"/>
          <p:nvPr/>
        </p:nvSpPr>
        <p:spPr>
          <a:xfrm>
            <a:off x="1641736" y="2429872"/>
            <a:ext cx="4120112"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对于所在行业的前沿动态、发展趋势了解不足，难以把握市场机遇。</a:t>
            </a:r>
          </a:p>
        </p:txBody>
      </p:sp>
      <p:sp>
        <p:nvSpPr>
          <p:cNvPr id="14" name="TextBox 14"/>
          <p:cNvSpPr txBox="1"/>
          <p:nvPr/>
        </p:nvSpPr>
        <p:spPr>
          <a:xfrm>
            <a:off x="1641736" y="2158409"/>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缺少行业知识</a:t>
            </a:r>
          </a:p>
        </p:txBody>
      </p:sp>
      <p:sp>
        <p:nvSpPr>
          <p:cNvPr id="15" name="AutoShape 15"/>
          <p:cNvSpPr/>
          <p:nvPr/>
        </p:nvSpPr>
        <p:spPr>
          <a:xfrm>
            <a:off x="870036" y="3552810"/>
            <a:ext cx="584258" cy="584258"/>
          </a:xfrm>
          <a:prstGeom prst="ellipse">
            <a:avLst/>
          </a:prstGeom>
          <a:noFill/>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946292" y="3654420"/>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17" name="TextBox 17"/>
          <p:cNvSpPr txBox="1"/>
          <p:nvPr/>
        </p:nvSpPr>
        <p:spPr>
          <a:xfrm>
            <a:off x="1641736" y="3615528"/>
            <a:ext cx="4114800" cy="799744"/>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由于缺乏实际工作经验，对于一些专业工具、技术和方法的掌握不够熟练，影响工作效率和质量。</a:t>
            </a:r>
          </a:p>
        </p:txBody>
      </p:sp>
      <p:sp>
        <p:nvSpPr>
          <p:cNvPr id="18" name="TextBox 18"/>
          <p:cNvSpPr txBox="1"/>
          <p:nvPr/>
        </p:nvSpPr>
        <p:spPr>
          <a:xfrm>
            <a:off x="1641736" y="3344066"/>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工作技能不足</a:t>
            </a:r>
          </a:p>
        </p:txBody>
      </p:sp>
      <p:sp>
        <p:nvSpPr>
          <p:cNvPr id="19" name="AutoShape 19"/>
          <p:cNvSpPr/>
          <p:nvPr/>
        </p:nvSpPr>
        <p:spPr>
          <a:xfrm>
            <a:off x="865802" y="4701631"/>
            <a:ext cx="584258" cy="584258"/>
          </a:xfrm>
          <a:prstGeom prst="ellipse">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932957" y="4801125"/>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21" name="TextBox 21"/>
          <p:cNvSpPr txBox="1"/>
          <p:nvPr/>
        </p:nvSpPr>
        <p:spPr>
          <a:xfrm>
            <a:off x="1641736" y="4814363"/>
            <a:ext cx="4114800"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缺乏参与大型项目或复杂项目的经验，难以应对高难度任务的挑战。</a:t>
            </a:r>
          </a:p>
        </p:txBody>
      </p:sp>
      <p:sp>
        <p:nvSpPr>
          <p:cNvPr id="22" name="TextBox 22"/>
          <p:cNvSpPr txBox="1"/>
          <p:nvPr/>
        </p:nvSpPr>
        <p:spPr>
          <a:xfrm>
            <a:off x="1641736" y="4542900"/>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项目经验匮乏</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缺乏经验</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https://d.book118.com/428072135007006037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115</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2024-09-16T16:49:44.794</cp:lastPrinted>
  <dcterms:created xsi:type="dcterms:W3CDTF">2024-09-16T08:49:44Z</dcterms:created>
  <dcterms:modified xsi:type="dcterms:W3CDTF">2024-09-16T08:49:47Z</dcterms:modified>
</cp:coreProperties>
</file>