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706E6-28A5-46C7-9C5D-5BEA18808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A0048-8810-452A-84A4-3E0299121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D264B-0BA8-4E03-BCC9-74AA66CD5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F91E8-44D9-423F-94F2-76C6AB0E4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82B95-4C0F-4851-AB26-3179FC34A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07CB2F-3A5F-4858-8069-B65E77133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4C1EE9-2253-4051-B592-AA3716A19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24D14-5798-4597-AF5B-93C694750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F0450-8AA1-4AC1-A166-66BB5721F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67F0B-22D4-4BE2-9722-247414799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86DFB-314C-44D2-BECE-C22AB4168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73015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程序合规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程序合规概述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程序设计与开发合规性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程序测试与验证合规性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程序发布与部署合规性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程序运行与维护合规性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程序退出与数据迁移合规性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程序合规概述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程序合规是指企业或组织在运营过程中，遵守相关法律法规、行业规范、道德准则和内部规章制度，确保业务活动的合法性、合规性和道德性。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程序合规是企业稳健发展的基石，有助于降低法律风险、维护企业声誉、提升品牌价值，同时也有助于提高企业内部管理水平和运营效率。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确保企业或组织的所有业务活动均符合相关法律法规、行业规范和道德准则的要求，防止违法违规行为的发生。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包括合法性原则、公正性原则、透明性原则和责任性原则。企业应在合法合规的前提下开展业务，确保决策公正、透明，并勇于承担责任。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程序合规适用于企业或组织运营的全过程，包括战略规划、组织管理、业务运营、财务管理、人力资源管理等各个方面。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程序合规不仅适用于企业整体，也适用于企业的员工、管理层、股东以及其他利益相关者。每个人都应树立合规意识，遵守合规要求，共同维护企业的合规文化。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程序设计与开发合规性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合法性和道德性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在需求分析阶段，必须确保所有功能和业务逻辑符合法律法规和道德标准。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数据安全和隐私保护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需求分析应考虑数据安全和隐私保护要求，确保用户数据的安全性和保密性。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公平竞争和反垄断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在需求分析中，应避免设计可能导致不公平竞争或垄断的功能和业务逻辑。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需求分析合规性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采用模块化设计，降低系统复杂性，提高代码可读性和可维护性，便于合规性审查和后续修改。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权限和访问控制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审计和日志记录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设计合理的权限和访问控制机制，确保只有授权用户能够访问和使用特定功能。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设计完善的审计和日志记录功能，记录系统操作和关键事件，便于事后追踪和合规性检查。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设计阶段合规性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代码规范和安全编码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遵循代码规范和安全编码原则，减少漏洞和错误，提高系统安全性。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第三方库和组件管理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对使用的第三方库和组件进行严格审查和管理，确保其来源可靠、安全且无合规性问题。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测试和验证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进行充分的测试和验证，确保程序功能和业务逻辑的正确性、稳定性和安全性。同时，应对程序进行合规性测试，确保其符合相关法律法规和道德标准的要求。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开发过程合规性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程序测试与验证合规性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根据程序的特点和需求，制定明确的测试策略，包括测试范围、测试方法、测试资源等。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测试策略明确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采用符合行业标准和最佳实践的测试方法，如黑盒测试、白盒测试、灰盒测试等。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测试方法合规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使用经过验证和可靠的测试工具，确保测试结果的准确性和可重复性。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测试工具可靠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测试策略及方法合规性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339" r="533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报告格式规范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采用规范的报告格式，如测试报告模板，确保报告的易读性和可理解性。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制定明确的测试结果评估标准，包括缺陷的严重程度、影响范围等。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报告内容详实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测试报告应详细记录测试的过程、结果、缺陷情况等信息，以便相关人员全面了解程序的质量状况。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测试结果评估及报告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缺陷记录完整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详细记录程序中的缺陷，包括缺陷的描述、重现步骤、影响范围等信息。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缺陷分析深入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对缺陷进行深入分析，找出根本原因，以便制定有效的改进措施。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改进措施有效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针对缺陷分析的结果，制定具体的改进措施，并进行跟踪和验证，确保措施的有效性。同时，应将改进措施纳入程序开发流程中，以避免类似缺陷的再次出现。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缺陷管理与改进措施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程序发布与部署合规性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https://d.book118.com/428073015067006032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2024-09-10T01:11:31.630</cp:lastPrinted>
  <dcterms:created xsi:type="dcterms:W3CDTF">2024-09-09T17:11:31Z</dcterms:created>
  <dcterms:modified xsi:type="dcterms:W3CDTF">2024-09-09T17:11:33Z</dcterms:modified>
</cp:coreProperties>
</file>