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A880F-502F-436C-8EF7-2D610800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EE1DF-E242-4522-ACA6-DFFE8DC2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43211-A96A-47F7-96F2-7D18720F5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4DBB4-3914-4CF1-84BB-C9B786C48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D84DD-AE68-494D-BCC6-0173A57E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9A60F-7843-4077-9BAF-A24C5E89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CAEAB-9645-49B9-828E-CBB912C61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4F3DB-E076-40C3-A0B2-90480A29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D5B0D-B8DC-4D9D-9DA1-B47C6DDB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F5304-A77B-476D-BADB-334CA806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DDA00-C711-4FBB-ABC5-E02B73863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3071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急性白血病疑难护理查房ppt课件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急性白血病护理常规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急性白血病疑难病例护理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急性白血病护理研究进展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急性白血病患者及家属健康教育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急性白血病是一种造血干细胞的恶性克隆性疾病，以骨髓中异常的原始细胞大量增殖并抑制正常造血为特征。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急性白血病可分为急性淋巴细胞白血病（ALL）和急性髓细胞白血病（AML）两大类，每种类型又根据细胞形态学、免疫学和遗传学特征分为不同的亚型。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急性白血病的病因尚未完全明确，可能与遗传、环境因素、化学物质、放射线、病毒等多种因素有关。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急性白血病的发病机制涉及多个环节，包括基因突变、染色体异常、表观遗传学改变等，这些异常导致造血干细胞的恶性转化和克隆性增殖。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急性白血病的主要临床表现包括贫血、出血、发热、肝脾肿大、淋巴结肿大等。根据不同类型的急性白血病，还可能出现其他特定的症状和体征。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急性白血病的诊断依赖于血液学、细胞形态学、免疫学和遗传学的检查结果。通过骨髓穿刺和活检、血液生化检测、染色体分析和基因检测等方法，可以明确诊断和评估病情。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及时发现、准确评估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白细胞计数和分类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血红蛋白和血小板计数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病情症状观察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定期监测血常规，观察白细胞数量及形态变化，判断病情进展情况。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监测贫血和出血情况，为治疗方案调整提供依据。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观察患者是否出现发热、贫血、出血等症状，以及肝、脾、淋巴结肿大等体征，及时发现并处理。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21" r="1552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针对症状、科学护理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监测体温，遵医嘱给予降温措施，保持室内空气流通，注意保暖。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提供舒适体位，遵医嘱给予输血或促红细胞生成素等治疗，同时注意观察输血不良反应。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观察出血部位及严重程度，遵医嘱给予止血措施，如局部压迫、冷敷等，严重出血时及时就医。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症状护理与干预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31" r="18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预防为主、及时处理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严格执行消毒隔离制度，保持口腔、皮肤、肛周等部位的清洁卫生。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感染预防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控制高尿酸血症，鼓励患者多饮水，保持每日尿量在2000ml以上。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尿酸性肾病预防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避免使用损伤膀胱黏膜的药物，鼓励患者多饮水，保持尿量在2000ml以上。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出血性膀胱炎预防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急性白血病疑难病例护理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https://d.book118.com/428073071140006024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2024-09-01T08:07:42.157</cp:lastPrinted>
  <dcterms:created xsi:type="dcterms:W3CDTF">2024-09-01T00:07:42Z</dcterms:created>
  <dcterms:modified xsi:type="dcterms:W3CDTF">2024-09-01T00:07:44Z</dcterms:modified>
</cp:coreProperties>
</file>